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 id="2147483707" r:id="rId6"/>
    <p:sldMasterId id="2147483712" r:id="rId7"/>
    <p:sldMasterId id="2147483717" r:id="rId8"/>
  </p:sldMasterIdLst>
  <p:notesMasterIdLst>
    <p:notesMasterId r:id="rId29"/>
  </p:notesMasterIdLst>
  <p:handoutMasterIdLst>
    <p:handoutMasterId r:id="rId30"/>
  </p:handoutMasterIdLst>
  <p:sldIdLst>
    <p:sldId id="496" r:id="rId9"/>
    <p:sldId id="1743" r:id="rId10"/>
    <p:sldId id="1757" r:id="rId11"/>
    <p:sldId id="1754" r:id="rId12"/>
    <p:sldId id="1756" r:id="rId13"/>
    <p:sldId id="1759" r:id="rId14"/>
    <p:sldId id="1760" r:id="rId15"/>
    <p:sldId id="1758" r:id="rId16"/>
    <p:sldId id="1761" r:id="rId17"/>
    <p:sldId id="1762" r:id="rId18"/>
    <p:sldId id="1747" r:id="rId19"/>
    <p:sldId id="1763" r:id="rId20"/>
    <p:sldId id="1755" r:id="rId21"/>
    <p:sldId id="1764" r:id="rId22"/>
    <p:sldId id="1766" r:id="rId23"/>
    <p:sldId id="1765" r:id="rId24"/>
    <p:sldId id="620" r:id="rId25"/>
    <p:sldId id="563" r:id="rId26"/>
    <p:sldId id="1767" r:id="rId27"/>
    <p:sldId id="494" r:id="rId2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D05"/>
    <a:srgbClr val="3F5418"/>
    <a:srgbClr val="708ABF"/>
    <a:srgbClr val="FFFFFF"/>
    <a:srgbClr val="3055A2"/>
    <a:srgbClr val="EAEFF7"/>
    <a:srgbClr val="5B9BD5"/>
    <a:srgbClr val="FFC000"/>
    <a:srgbClr val="00CC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87AF7-C0EA-4A48-BD16-1196B086C8B3}" v="32" dt="2024-10-16T22:53:04.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1668" autoAdjust="0"/>
  </p:normalViewPr>
  <p:slideViewPr>
    <p:cSldViewPr snapToGrid="0">
      <p:cViewPr>
        <p:scale>
          <a:sx n="46" d="100"/>
          <a:sy n="46" d="100"/>
        </p:scale>
        <p:origin x="148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60" d="100"/>
          <a:sy n="60" d="100"/>
        </p:scale>
        <p:origin x="2520" y="-41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acSharry" userId="1617be26-8bb4-4cf5-955b-d6ff478db5f6" providerId="ADAL" clId="{E2387AF7-C0EA-4A48-BD16-1196B086C8B3}"/>
    <pc:docChg chg="undo custSel addSld delSld modSld sldOrd">
      <pc:chgData name="Brian MacSharry" userId="1617be26-8bb4-4cf5-955b-d6ff478db5f6" providerId="ADAL" clId="{E2387AF7-C0EA-4A48-BD16-1196B086C8B3}" dt="2024-10-16T22:55:23.608" v="2052" actId="20577"/>
      <pc:docMkLst>
        <pc:docMk/>
      </pc:docMkLst>
      <pc:sldChg chg="modSp mod">
        <pc:chgData name="Brian MacSharry" userId="1617be26-8bb4-4cf5-955b-d6ff478db5f6" providerId="ADAL" clId="{E2387AF7-C0EA-4A48-BD16-1196B086C8B3}" dt="2024-10-16T22:15:08.432" v="51" actId="20577"/>
        <pc:sldMkLst>
          <pc:docMk/>
          <pc:sldMk cId="1229509258" sldId="496"/>
        </pc:sldMkLst>
        <pc:spChg chg="mod">
          <ac:chgData name="Brian MacSharry" userId="1617be26-8bb4-4cf5-955b-d6ff478db5f6" providerId="ADAL" clId="{E2387AF7-C0EA-4A48-BD16-1196B086C8B3}" dt="2024-10-16T22:14:54.132" v="50" actId="20577"/>
          <ac:spMkLst>
            <pc:docMk/>
            <pc:sldMk cId="1229509258" sldId="496"/>
            <ac:spMk id="3" creationId="{10F37130-1F2B-43C8-B91E-B478CF59E926}"/>
          </ac:spMkLst>
        </pc:spChg>
        <pc:spChg chg="mod">
          <ac:chgData name="Brian MacSharry" userId="1617be26-8bb4-4cf5-955b-d6ff478db5f6" providerId="ADAL" clId="{E2387AF7-C0EA-4A48-BD16-1196B086C8B3}" dt="2024-10-16T22:15:08.432" v="51" actId="20577"/>
          <ac:spMkLst>
            <pc:docMk/>
            <pc:sldMk cId="1229509258" sldId="496"/>
            <ac:spMk id="4" creationId="{8BE2CFFC-C37D-4573-BE4B-51F76A59BC68}"/>
          </ac:spMkLst>
        </pc:spChg>
      </pc:sldChg>
      <pc:sldChg chg="add del">
        <pc:chgData name="Brian MacSharry" userId="1617be26-8bb4-4cf5-955b-d6ff478db5f6" providerId="ADAL" clId="{E2387AF7-C0EA-4A48-BD16-1196B086C8B3}" dt="2024-10-16T22:46:02.382" v="1988" actId="47"/>
        <pc:sldMkLst>
          <pc:docMk/>
          <pc:sldMk cId="3614567575" sldId="518"/>
        </pc:sldMkLst>
      </pc:sldChg>
      <pc:sldChg chg="del">
        <pc:chgData name="Brian MacSharry" userId="1617be26-8bb4-4cf5-955b-d6ff478db5f6" providerId="ADAL" clId="{E2387AF7-C0EA-4A48-BD16-1196B086C8B3}" dt="2024-10-16T22:10:46.221" v="4" actId="47"/>
        <pc:sldMkLst>
          <pc:docMk/>
          <pc:sldMk cId="649892130" sldId="542"/>
        </pc:sldMkLst>
      </pc:sldChg>
      <pc:sldChg chg="del">
        <pc:chgData name="Brian MacSharry" userId="1617be26-8bb4-4cf5-955b-d6ff478db5f6" providerId="ADAL" clId="{E2387AF7-C0EA-4A48-BD16-1196B086C8B3}" dt="2024-10-16T22:11:17.833" v="10" actId="47"/>
        <pc:sldMkLst>
          <pc:docMk/>
          <pc:sldMk cId="1632919666" sldId="559"/>
        </pc:sldMkLst>
      </pc:sldChg>
      <pc:sldChg chg="modSp add del mod">
        <pc:chgData name="Brian MacSharry" userId="1617be26-8bb4-4cf5-955b-d6ff478db5f6" providerId="ADAL" clId="{E2387AF7-C0EA-4A48-BD16-1196B086C8B3}" dt="2024-10-16T22:26:11.765" v="826" actId="47"/>
        <pc:sldMkLst>
          <pc:docMk/>
          <pc:sldMk cId="240486190" sldId="561"/>
        </pc:sldMkLst>
        <pc:spChg chg="mod">
          <ac:chgData name="Brian MacSharry" userId="1617be26-8bb4-4cf5-955b-d6ff478db5f6" providerId="ADAL" clId="{E2387AF7-C0EA-4A48-BD16-1196B086C8B3}" dt="2024-10-16T22:16:10.132" v="97" actId="313"/>
          <ac:spMkLst>
            <pc:docMk/>
            <pc:sldMk cId="240486190" sldId="561"/>
            <ac:spMk id="6" creationId="{B4F2886F-0D23-4A51-93CC-0EA01061DBAA}"/>
          </ac:spMkLst>
        </pc:spChg>
      </pc:sldChg>
      <pc:sldChg chg="del">
        <pc:chgData name="Brian MacSharry" userId="1617be26-8bb4-4cf5-955b-d6ff478db5f6" providerId="ADAL" clId="{E2387AF7-C0EA-4A48-BD16-1196B086C8B3}" dt="2024-10-16T22:11:33.644" v="13" actId="47"/>
        <pc:sldMkLst>
          <pc:docMk/>
          <pc:sldMk cId="1113819518" sldId="592"/>
        </pc:sldMkLst>
      </pc:sldChg>
      <pc:sldChg chg="del">
        <pc:chgData name="Brian MacSharry" userId="1617be26-8bb4-4cf5-955b-d6ff478db5f6" providerId="ADAL" clId="{E2387AF7-C0EA-4A48-BD16-1196B086C8B3}" dt="2024-10-16T22:33:16.810" v="1352" actId="47"/>
        <pc:sldMkLst>
          <pc:docMk/>
          <pc:sldMk cId="3919698566" sldId="602"/>
        </pc:sldMkLst>
      </pc:sldChg>
      <pc:sldChg chg="del">
        <pc:chgData name="Brian MacSharry" userId="1617be26-8bb4-4cf5-955b-d6ff478db5f6" providerId="ADAL" clId="{E2387AF7-C0EA-4A48-BD16-1196B086C8B3}" dt="2024-10-16T22:11:29.047" v="12" actId="47"/>
        <pc:sldMkLst>
          <pc:docMk/>
          <pc:sldMk cId="2881685083" sldId="610"/>
        </pc:sldMkLst>
      </pc:sldChg>
      <pc:sldChg chg="del">
        <pc:chgData name="Brian MacSharry" userId="1617be26-8bb4-4cf5-955b-d6ff478db5f6" providerId="ADAL" clId="{E2387AF7-C0EA-4A48-BD16-1196B086C8B3}" dt="2024-10-16T22:11:19.825" v="11" actId="47"/>
        <pc:sldMkLst>
          <pc:docMk/>
          <pc:sldMk cId="2848823866" sldId="614"/>
        </pc:sldMkLst>
      </pc:sldChg>
      <pc:sldChg chg="add del">
        <pc:chgData name="Brian MacSharry" userId="1617be26-8bb4-4cf5-955b-d6ff478db5f6" providerId="ADAL" clId="{E2387AF7-C0EA-4A48-BD16-1196B086C8B3}" dt="2024-10-16T22:50:07.246" v="1991" actId="47"/>
        <pc:sldMkLst>
          <pc:docMk/>
          <pc:sldMk cId="2992743529" sldId="615"/>
        </pc:sldMkLst>
      </pc:sldChg>
      <pc:sldChg chg="del">
        <pc:chgData name="Brian MacSharry" userId="1617be26-8bb4-4cf5-955b-d6ff478db5f6" providerId="ADAL" clId="{E2387AF7-C0EA-4A48-BD16-1196B086C8B3}" dt="2024-10-16T22:10:52.786" v="5" actId="47"/>
        <pc:sldMkLst>
          <pc:docMk/>
          <pc:sldMk cId="946908636" sldId="616"/>
        </pc:sldMkLst>
      </pc:sldChg>
      <pc:sldChg chg="del">
        <pc:chgData name="Brian MacSharry" userId="1617be26-8bb4-4cf5-955b-d6ff478db5f6" providerId="ADAL" clId="{E2387AF7-C0EA-4A48-BD16-1196B086C8B3}" dt="2024-10-16T22:46:04.803" v="1989" actId="47"/>
        <pc:sldMkLst>
          <pc:docMk/>
          <pc:sldMk cId="2930751006" sldId="622"/>
        </pc:sldMkLst>
      </pc:sldChg>
      <pc:sldChg chg="del">
        <pc:chgData name="Brian MacSharry" userId="1617be26-8bb4-4cf5-955b-d6ff478db5f6" providerId="ADAL" clId="{E2387AF7-C0EA-4A48-BD16-1196B086C8B3}" dt="2024-10-16T22:10:35.619" v="1" actId="47"/>
        <pc:sldMkLst>
          <pc:docMk/>
          <pc:sldMk cId="3206383859" sldId="627"/>
        </pc:sldMkLst>
      </pc:sldChg>
      <pc:sldChg chg="modSp mod">
        <pc:chgData name="Brian MacSharry" userId="1617be26-8bb4-4cf5-955b-d6ff478db5f6" providerId="ADAL" clId="{E2387AF7-C0EA-4A48-BD16-1196B086C8B3}" dt="2024-10-16T22:20:37.428" v="582" actId="20577"/>
        <pc:sldMkLst>
          <pc:docMk/>
          <pc:sldMk cId="3879078822" sldId="1743"/>
        </pc:sldMkLst>
        <pc:spChg chg="mod">
          <ac:chgData name="Brian MacSharry" userId="1617be26-8bb4-4cf5-955b-d6ff478db5f6" providerId="ADAL" clId="{E2387AF7-C0EA-4A48-BD16-1196B086C8B3}" dt="2024-10-16T22:20:37.428" v="582" actId="20577"/>
          <ac:spMkLst>
            <pc:docMk/>
            <pc:sldMk cId="3879078822" sldId="1743"/>
            <ac:spMk id="6" creationId="{B4F2886F-0D23-4A51-93CC-0EA01061DBAA}"/>
          </ac:spMkLst>
        </pc:spChg>
        <pc:spChg chg="mod">
          <ac:chgData name="Brian MacSharry" userId="1617be26-8bb4-4cf5-955b-d6ff478db5f6" providerId="ADAL" clId="{E2387AF7-C0EA-4A48-BD16-1196B086C8B3}" dt="2024-10-16T22:18:35.765" v="380" actId="20577"/>
          <ac:spMkLst>
            <pc:docMk/>
            <pc:sldMk cId="3879078822" sldId="1743"/>
            <ac:spMk id="8" creationId="{4F536E6C-CFC8-4046-8222-84B822A88377}"/>
          </ac:spMkLst>
        </pc:spChg>
      </pc:sldChg>
      <pc:sldChg chg="del">
        <pc:chgData name="Brian MacSharry" userId="1617be26-8bb4-4cf5-955b-d6ff478db5f6" providerId="ADAL" clId="{E2387AF7-C0EA-4A48-BD16-1196B086C8B3}" dt="2024-10-16T22:10:54.508" v="6" actId="47"/>
        <pc:sldMkLst>
          <pc:docMk/>
          <pc:sldMk cId="1113490639" sldId="1744"/>
        </pc:sldMkLst>
      </pc:sldChg>
      <pc:sldChg chg="ord">
        <pc:chgData name="Brian MacSharry" userId="1617be26-8bb4-4cf5-955b-d6ff478db5f6" providerId="ADAL" clId="{E2387AF7-C0EA-4A48-BD16-1196B086C8B3}" dt="2024-10-16T22:36:53.736" v="1534"/>
        <pc:sldMkLst>
          <pc:docMk/>
          <pc:sldMk cId="803196538" sldId="1747"/>
        </pc:sldMkLst>
      </pc:sldChg>
      <pc:sldChg chg="del">
        <pc:chgData name="Brian MacSharry" userId="1617be26-8bb4-4cf5-955b-d6ff478db5f6" providerId="ADAL" clId="{E2387AF7-C0EA-4A48-BD16-1196B086C8B3}" dt="2024-10-16T22:11:14.383" v="9" actId="47"/>
        <pc:sldMkLst>
          <pc:docMk/>
          <pc:sldMk cId="1492957073" sldId="1748"/>
        </pc:sldMkLst>
      </pc:sldChg>
      <pc:sldChg chg="del">
        <pc:chgData name="Brian MacSharry" userId="1617be26-8bb4-4cf5-955b-d6ff478db5f6" providerId="ADAL" clId="{E2387AF7-C0EA-4A48-BD16-1196B086C8B3}" dt="2024-10-16T22:33:09.879" v="1350" actId="47"/>
        <pc:sldMkLst>
          <pc:docMk/>
          <pc:sldMk cId="2905467872" sldId="1749"/>
        </pc:sldMkLst>
      </pc:sldChg>
      <pc:sldChg chg="del">
        <pc:chgData name="Brian MacSharry" userId="1617be26-8bb4-4cf5-955b-d6ff478db5f6" providerId="ADAL" clId="{E2387AF7-C0EA-4A48-BD16-1196B086C8B3}" dt="2024-10-16T22:33:14.480" v="1351" actId="47"/>
        <pc:sldMkLst>
          <pc:docMk/>
          <pc:sldMk cId="2081900595" sldId="1750"/>
        </pc:sldMkLst>
      </pc:sldChg>
      <pc:sldChg chg="del">
        <pc:chgData name="Brian MacSharry" userId="1617be26-8bb4-4cf5-955b-d6ff478db5f6" providerId="ADAL" clId="{E2387AF7-C0EA-4A48-BD16-1196B086C8B3}" dt="2024-10-16T22:10:33.299" v="0" actId="47"/>
        <pc:sldMkLst>
          <pc:docMk/>
          <pc:sldMk cId="2376108915" sldId="1752"/>
        </pc:sldMkLst>
      </pc:sldChg>
      <pc:sldChg chg="del">
        <pc:chgData name="Brian MacSharry" userId="1617be26-8bb4-4cf5-955b-d6ff478db5f6" providerId="ADAL" clId="{E2387AF7-C0EA-4A48-BD16-1196B086C8B3}" dt="2024-10-16T22:50:04.338" v="1990" actId="47"/>
        <pc:sldMkLst>
          <pc:docMk/>
          <pc:sldMk cId="1714583390" sldId="1753"/>
        </pc:sldMkLst>
      </pc:sldChg>
      <pc:sldChg chg="ord">
        <pc:chgData name="Brian MacSharry" userId="1617be26-8bb4-4cf5-955b-d6ff478db5f6" providerId="ADAL" clId="{E2387AF7-C0EA-4A48-BD16-1196B086C8B3}" dt="2024-10-16T22:33:25.823" v="1354"/>
        <pc:sldMkLst>
          <pc:docMk/>
          <pc:sldMk cId="1917582969" sldId="1754"/>
        </pc:sldMkLst>
      </pc:sldChg>
      <pc:sldChg chg="add">
        <pc:chgData name="Brian MacSharry" userId="1617be26-8bb4-4cf5-955b-d6ff478db5f6" providerId="ADAL" clId="{E2387AF7-C0EA-4A48-BD16-1196B086C8B3}" dt="2024-10-16T22:15:56.033" v="52"/>
        <pc:sldMkLst>
          <pc:docMk/>
          <pc:sldMk cId="1160559319" sldId="1755"/>
        </pc:sldMkLst>
      </pc:sldChg>
      <pc:sldChg chg="delSp modSp add mod">
        <pc:chgData name="Brian MacSharry" userId="1617be26-8bb4-4cf5-955b-d6ff478db5f6" providerId="ADAL" clId="{E2387AF7-C0EA-4A48-BD16-1196B086C8B3}" dt="2024-10-16T22:31:51.081" v="1327" actId="1076"/>
        <pc:sldMkLst>
          <pc:docMk/>
          <pc:sldMk cId="1901882773" sldId="1756"/>
        </pc:sldMkLst>
        <pc:spChg chg="mod">
          <ac:chgData name="Brian MacSharry" userId="1617be26-8bb4-4cf5-955b-d6ff478db5f6" providerId="ADAL" clId="{E2387AF7-C0EA-4A48-BD16-1196B086C8B3}" dt="2024-10-16T22:31:45.220" v="1326" actId="1076"/>
          <ac:spMkLst>
            <pc:docMk/>
            <pc:sldMk cId="1901882773" sldId="1756"/>
            <ac:spMk id="4" creationId="{06398313-08CF-939F-C91C-5CA85CA33B94}"/>
          </ac:spMkLst>
        </pc:spChg>
        <pc:spChg chg="mod">
          <ac:chgData name="Brian MacSharry" userId="1617be26-8bb4-4cf5-955b-d6ff478db5f6" providerId="ADAL" clId="{E2387AF7-C0EA-4A48-BD16-1196B086C8B3}" dt="2024-10-16T22:23:24.255" v="797" actId="313"/>
          <ac:spMkLst>
            <pc:docMk/>
            <pc:sldMk cId="1901882773" sldId="1756"/>
            <ac:spMk id="6" creationId="{EE9ECF04-721B-ED29-75C9-1E6AEF7152E8}"/>
          </ac:spMkLst>
        </pc:spChg>
        <pc:spChg chg="mod">
          <ac:chgData name="Brian MacSharry" userId="1617be26-8bb4-4cf5-955b-d6ff478db5f6" providerId="ADAL" clId="{E2387AF7-C0EA-4A48-BD16-1196B086C8B3}" dt="2024-10-16T22:31:51.081" v="1327" actId="1076"/>
          <ac:spMkLst>
            <pc:docMk/>
            <pc:sldMk cId="1901882773" sldId="1756"/>
            <ac:spMk id="8" creationId="{F2AB8F85-B2CC-68F1-987B-BB87855EBEAC}"/>
          </ac:spMkLst>
        </pc:spChg>
        <pc:spChg chg="del">
          <ac:chgData name="Brian MacSharry" userId="1617be26-8bb4-4cf5-955b-d6ff478db5f6" providerId="ADAL" clId="{E2387AF7-C0EA-4A48-BD16-1196B086C8B3}" dt="2024-10-16T22:16:44.663" v="147" actId="478"/>
          <ac:spMkLst>
            <pc:docMk/>
            <pc:sldMk cId="1901882773" sldId="1756"/>
            <ac:spMk id="17" creationId="{2C3796ED-8ED9-8DB3-6899-289F21EDD4C0}"/>
          </ac:spMkLst>
        </pc:spChg>
        <pc:grpChg chg="del">
          <ac:chgData name="Brian MacSharry" userId="1617be26-8bb4-4cf5-955b-d6ff478db5f6" providerId="ADAL" clId="{E2387AF7-C0EA-4A48-BD16-1196B086C8B3}" dt="2024-10-16T22:16:40.287" v="146" actId="478"/>
          <ac:grpSpMkLst>
            <pc:docMk/>
            <pc:sldMk cId="1901882773" sldId="1756"/>
            <ac:grpSpMk id="2" creationId="{2D5C3AB6-CF7E-A7F1-084D-56413732AA0C}"/>
          </ac:grpSpMkLst>
        </pc:grpChg>
      </pc:sldChg>
      <pc:sldChg chg="addSp delSp modSp add mod">
        <pc:chgData name="Brian MacSharry" userId="1617be26-8bb4-4cf5-955b-d6ff478db5f6" providerId="ADAL" clId="{E2387AF7-C0EA-4A48-BD16-1196B086C8B3}" dt="2024-10-16T22:26:03.261" v="824" actId="15"/>
        <pc:sldMkLst>
          <pc:docMk/>
          <pc:sldMk cId="1192634586" sldId="1757"/>
        </pc:sldMkLst>
        <pc:spChg chg="add">
          <ac:chgData name="Brian MacSharry" userId="1617be26-8bb4-4cf5-955b-d6ff478db5f6" providerId="ADAL" clId="{E2387AF7-C0EA-4A48-BD16-1196B086C8B3}" dt="2024-10-16T22:24:03.233" v="801"/>
          <ac:spMkLst>
            <pc:docMk/>
            <pc:sldMk cId="1192634586" sldId="1757"/>
            <ac:spMk id="3" creationId="{50FB7E7C-77F3-067F-90DF-E6EACBEAD45C}"/>
          </ac:spMkLst>
        </pc:spChg>
        <pc:spChg chg="add">
          <ac:chgData name="Brian MacSharry" userId="1617be26-8bb4-4cf5-955b-d6ff478db5f6" providerId="ADAL" clId="{E2387AF7-C0EA-4A48-BD16-1196B086C8B3}" dt="2024-10-16T22:24:09.668" v="805"/>
          <ac:spMkLst>
            <pc:docMk/>
            <pc:sldMk cId="1192634586" sldId="1757"/>
            <ac:spMk id="5" creationId="{A2EAEF83-B0B8-539E-1441-F71EB9885724}"/>
          </ac:spMkLst>
        </pc:spChg>
        <pc:spChg chg="add">
          <ac:chgData name="Brian MacSharry" userId="1617be26-8bb4-4cf5-955b-d6ff478db5f6" providerId="ADAL" clId="{E2387AF7-C0EA-4A48-BD16-1196B086C8B3}" dt="2024-10-16T22:24:14" v="806"/>
          <ac:spMkLst>
            <pc:docMk/>
            <pc:sldMk cId="1192634586" sldId="1757"/>
            <ac:spMk id="7" creationId="{E483BE45-68A8-797F-DBFD-D61244BD44B7}"/>
          </ac:spMkLst>
        </pc:spChg>
        <pc:spChg chg="del mod">
          <ac:chgData name="Brian MacSharry" userId="1617be26-8bb4-4cf5-955b-d6ff478db5f6" providerId="ADAL" clId="{E2387AF7-C0EA-4A48-BD16-1196B086C8B3}" dt="2024-10-16T22:25:14.356" v="817" actId="478"/>
          <ac:spMkLst>
            <pc:docMk/>
            <pc:sldMk cId="1192634586" sldId="1757"/>
            <ac:spMk id="8" creationId="{E4A54E76-9892-1EA8-0B61-AD5DEB8B7D50}"/>
          </ac:spMkLst>
        </pc:spChg>
        <pc:spChg chg="add mod">
          <ac:chgData name="Brian MacSharry" userId="1617be26-8bb4-4cf5-955b-d6ff478db5f6" providerId="ADAL" clId="{E2387AF7-C0EA-4A48-BD16-1196B086C8B3}" dt="2024-10-16T22:26:03.261" v="824" actId="15"/>
          <ac:spMkLst>
            <pc:docMk/>
            <pc:sldMk cId="1192634586" sldId="1757"/>
            <ac:spMk id="9" creationId="{7930D9A0-9AF2-5710-9C6C-B18465EDEBDB}"/>
          </ac:spMkLst>
        </pc:spChg>
        <pc:picChg chg="del">
          <ac:chgData name="Brian MacSharry" userId="1617be26-8bb4-4cf5-955b-d6ff478db5f6" providerId="ADAL" clId="{E2387AF7-C0EA-4A48-BD16-1196B086C8B3}" dt="2024-10-16T22:23:44.735" v="799" actId="478"/>
          <ac:picMkLst>
            <pc:docMk/>
            <pc:sldMk cId="1192634586" sldId="1757"/>
            <ac:picMk id="2" creationId="{7E4C334C-E063-4817-575E-B35E345BD16E}"/>
          </ac:picMkLst>
        </pc:picChg>
      </pc:sldChg>
      <pc:sldChg chg="modSp add mod">
        <pc:chgData name="Brian MacSharry" userId="1617be26-8bb4-4cf5-955b-d6ff478db5f6" providerId="ADAL" clId="{E2387AF7-C0EA-4A48-BD16-1196B086C8B3}" dt="2024-10-16T22:50:45.061" v="1994" actId="2710"/>
        <pc:sldMkLst>
          <pc:docMk/>
          <pc:sldMk cId="2079017320" sldId="1758"/>
        </pc:sldMkLst>
        <pc:spChg chg="mod">
          <ac:chgData name="Brian MacSharry" userId="1617be26-8bb4-4cf5-955b-d6ff478db5f6" providerId="ADAL" clId="{E2387AF7-C0EA-4A48-BD16-1196B086C8B3}" dt="2024-10-16T22:50:45.061" v="1994" actId="2710"/>
          <ac:spMkLst>
            <pc:docMk/>
            <pc:sldMk cId="2079017320" sldId="1758"/>
            <ac:spMk id="8" creationId="{45B89A86-57BE-91C9-34A6-5AF48189FC62}"/>
          </ac:spMkLst>
        </pc:spChg>
      </pc:sldChg>
      <pc:sldChg chg="modSp add mod">
        <pc:chgData name="Brian MacSharry" userId="1617be26-8bb4-4cf5-955b-d6ff478db5f6" providerId="ADAL" clId="{E2387AF7-C0EA-4A48-BD16-1196B086C8B3}" dt="2024-10-16T22:50:37.789" v="1993" actId="2710"/>
        <pc:sldMkLst>
          <pc:docMk/>
          <pc:sldMk cId="1104803206" sldId="1759"/>
        </pc:sldMkLst>
        <pc:spChg chg="mod">
          <ac:chgData name="Brian MacSharry" userId="1617be26-8bb4-4cf5-955b-d6ff478db5f6" providerId="ADAL" clId="{E2387AF7-C0EA-4A48-BD16-1196B086C8B3}" dt="2024-10-16T22:50:37.789" v="1993" actId="2710"/>
          <ac:spMkLst>
            <pc:docMk/>
            <pc:sldMk cId="1104803206" sldId="1759"/>
            <ac:spMk id="8" creationId="{4BFFC8B4-BB9A-B994-6902-0C07AAD6FBEB}"/>
          </ac:spMkLst>
        </pc:spChg>
      </pc:sldChg>
      <pc:sldChg chg="modSp add mod">
        <pc:chgData name="Brian MacSharry" userId="1617be26-8bb4-4cf5-955b-d6ff478db5f6" providerId="ADAL" clId="{E2387AF7-C0EA-4A48-BD16-1196B086C8B3}" dt="2024-10-16T22:50:32.746" v="1992" actId="2710"/>
        <pc:sldMkLst>
          <pc:docMk/>
          <pc:sldMk cId="1780498617" sldId="1760"/>
        </pc:sldMkLst>
        <pc:spChg chg="mod">
          <ac:chgData name="Brian MacSharry" userId="1617be26-8bb4-4cf5-955b-d6ff478db5f6" providerId="ADAL" clId="{E2387AF7-C0EA-4A48-BD16-1196B086C8B3}" dt="2024-10-16T22:50:32.746" v="1992" actId="2710"/>
          <ac:spMkLst>
            <pc:docMk/>
            <pc:sldMk cId="1780498617" sldId="1760"/>
            <ac:spMk id="8" creationId="{785337F7-FB60-1AD3-BD80-721C0878FF98}"/>
          </ac:spMkLst>
        </pc:spChg>
      </pc:sldChg>
      <pc:sldChg chg="modSp add mod">
        <pc:chgData name="Brian MacSharry" userId="1617be26-8bb4-4cf5-955b-d6ff478db5f6" providerId="ADAL" clId="{E2387AF7-C0EA-4A48-BD16-1196B086C8B3}" dt="2024-10-16T22:50:50.611" v="1995" actId="2710"/>
        <pc:sldMkLst>
          <pc:docMk/>
          <pc:sldMk cId="3264176325" sldId="1761"/>
        </pc:sldMkLst>
        <pc:spChg chg="mod">
          <ac:chgData name="Brian MacSharry" userId="1617be26-8bb4-4cf5-955b-d6ff478db5f6" providerId="ADAL" clId="{E2387AF7-C0EA-4A48-BD16-1196B086C8B3}" dt="2024-10-16T22:32:57.137" v="1348" actId="1076"/>
          <ac:spMkLst>
            <pc:docMk/>
            <pc:sldMk cId="3264176325" sldId="1761"/>
            <ac:spMk id="4" creationId="{00E453AD-3328-AC36-7A93-20C9B301C6E7}"/>
          </ac:spMkLst>
        </pc:spChg>
        <pc:spChg chg="mod">
          <ac:chgData name="Brian MacSharry" userId="1617be26-8bb4-4cf5-955b-d6ff478db5f6" providerId="ADAL" clId="{E2387AF7-C0EA-4A48-BD16-1196B086C8B3}" dt="2024-10-16T22:50:50.611" v="1995" actId="2710"/>
          <ac:spMkLst>
            <pc:docMk/>
            <pc:sldMk cId="3264176325" sldId="1761"/>
            <ac:spMk id="8" creationId="{CF26928C-FAC3-3AE6-AA4D-6145E7ED18E6}"/>
          </ac:spMkLst>
        </pc:spChg>
      </pc:sldChg>
      <pc:sldChg chg="delSp modSp add mod ord modNotesTx">
        <pc:chgData name="Brian MacSharry" userId="1617be26-8bb4-4cf5-955b-d6ff478db5f6" providerId="ADAL" clId="{E2387AF7-C0EA-4A48-BD16-1196B086C8B3}" dt="2024-10-16T22:37:39.633" v="1544" actId="1076"/>
        <pc:sldMkLst>
          <pc:docMk/>
          <pc:sldMk cId="2641582609" sldId="1762"/>
        </pc:sldMkLst>
        <pc:spChg chg="mod">
          <ac:chgData name="Brian MacSharry" userId="1617be26-8bb4-4cf5-955b-d6ff478db5f6" providerId="ADAL" clId="{E2387AF7-C0EA-4A48-BD16-1196B086C8B3}" dt="2024-10-16T22:37:39.633" v="1544" actId="1076"/>
          <ac:spMkLst>
            <pc:docMk/>
            <pc:sldMk cId="2641582609" sldId="1762"/>
            <ac:spMk id="6" creationId="{108F2228-3003-CB74-4DB9-6A5F653A1FB9}"/>
          </ac:spMkLst>
        </pc:spChg>
        <pc:spChg chg="del mod">
          <ac:chgData name="Brian MacSharry" userId="1617be26-8bb4-4cf5-955b-d6ff478db5f6" providerId="ADAL" clId="{E2387AF7-C0EA-4A48-BD16-1196B086C8B3}" dt="2024-10-16T22:37:21.656" v="1539" actId="478"/>
          <ac:spMkLst>
            <pc:docMk/>
            <pc:sldMk cId="2641582609" sldId="1762"/>
            <ac:spMk id="8" creationId="{E30B6A6B-C0A4-7411-903F-732B9731B5DA}"/>
          </ac:spMkLst>
        </pc:spChg>
      </pc:sldChg>
      <pc:sldChg chg="modSp add mod">
        <pc:chgData name="Brian MacSharry" userId="1617be26-8bb4-4cf5-955b-d6ff478db5f6" providerId="ADAL" clId="{E2387AF7-C0EA-4A48-BD16-1196B086C8B3}" dt="2024-10-16T22:51:07.625" v="1999" actId="20577"/>
        <pc:sldMkLst>
          <pc:docMk/>
          <pc:sldMk cId="1639545934" sldId="1763"/>
        </pc:sldMkLst>
        <pc:spChg chg="mod">
          <ac:chgData name="Brian MacSharry" userId="1617be26-8bb4-4cf5-955b-d6ff478db5f6" providerId="ADAL" clId="{E2387AF7-C0EA-4A48-BD16-1196B086C8B3}" dt="2024-10-16T22:51:07.625" v="1999" actId="20577"/>
          <ac:spMkLst>
            <pc:docMk/>
            <pc:sldMk cId="1639545934" sldId="1763"/>
            <ac:spMk id="8" creationId="{FBCE64A2-DBC0-89B2-CFE1-C133EA4E5B54}"/>
          </ac:spMkLst>
        </pc:spChg>
      </pc:sldChg>
      <pc:sldChg chg="addSp modSp add mod ord">
        <pc:chgData name="Brian MacSharry" userId="1617be26-8bb4-4cf5-955b-d6ff478db5f6" providerId="ADAL" clId="{E2387AF7-C0EA-4A48-BD16-1196B086C8B3}" dt="2024-10-16T22:52:02.734" v="2006" actId="1076"/>
        <pc:sldMkLst>
          <pc:docMk/>
          <pc:sldMk cId="3660999026" sldId="1764"/>
        </pc:sldMkLst>
        <pc:spChg chg="add mod">
          <ac:chgData name="Brian MacSharry" userId="1617be26-8bb4-4cf5-955b-d6ff478db5f6" providerId="ADAL" clId="{E2387AF7-C0EA-4A48-BD16-1196B086C8B3}" dt="2024-10-16T22:51:54.659" v="2004" actId="2710"/>
          <ac:spMkLst>
            <pc:docMk/>
            <pc:sldMk cId="3660999026" sldId="1764"/>
            <ac:spMk id="5" creationId="{589D7A41-2442-0D81-4CD6-3D5ABD8C1A93}"/>
          </ac:spMkLst>
        </pc:spChg>
        <pc:spChg chg="mod">
          <ac:chgData name="Brian MacSharry" userId="1617be26-8bb4-4cf5-955b-d6ff478db5f6" providerId="ADAL" clId="{E2387AF7-C0EA-4A48-BD16-1196B086C8B3}" dt="2024-10-16T22:41:49.295" v="1705" actId="20577"/>
          <ac:spMkLst>
            <pc:docMk/>
            <pc:sldMk cId="3660999026" sldId="1764"/>
            <ac:spMk id="8" creationId="{5D98DA6C-1D70-5519-AF76-6F86E3EA62CA}"/>
          </ac:spMkLst>
        </pc:spChg>
        <pc:picChg chg="add mod">
          <ac:chgData name="Brian MacSharry" userId="1617be26-8bb4-4cf5-955b-d6ff478db5f6" providerId="ADAL" clId="{E2387AF7-C0EA-4A48-BD16-1196B086C8B3}" dt="2024-10-16T22:52:02.734" v="2006" actId="1076"/>
          <ac:picMkLst>
            <pc:docMk/>
            <pc:sldMk cId="3660999026" sldId="1764"/>
            <ac:picMk id="2" creationId="{B6469298-1FA7-6E91-5404-31E8CA7EA096}"/>
          </ac:picMkLst>
        </pc:picChg>
      </pc:sldChg>
      <pc:sldChg chg="modSp add mod">
        <pc:chgData name="Brian MacSharry" userId="1617be26-8bb4-4cf5-955b-d6ff478db5f6" providerId="ADAL" clId="{E2387AF7-C0EA-4A48-BD16-1196B086C8B3}" dt="2024-10-16T22:55:23.608" v="2052" actId="20577"/>
        <pc:sldMkLst>
          <pc:docMk/>
          <pc:sldMk cId="3117651453" sldId="1765"/>
        </pc:sldMkLst>
        <pc:spChg chg="mod">
          <ac:chgData name="Brian MacSharry" userId="1617be26-8bb4-4cf5-955b-d6ff478db5f6" providerId="ADAL" clId="{E2387AF7-C0EA-4A48-BD16-1196B086C8B3}" dt="2024-10-16T22:38:14.435" v="1569" actId="20577"/>
          <ac:spMkLst>
            <pc:docMk/>
            <pc:sldMk cId="3117651453" sldId="1765"/>
            <ac:spMk id="6" creationId="{7B411335-7183-13DB-39EA-411DC8E59C91}"/>
          </ac:spMkLst>
        </pc:spChg>
        <pc:spChg chg="mod">
          <ac:chgData name="Brian MacSharry" userId="1617be26-8bb4-4cf5-955b-d6ff478db5f6" providerId="ADAL" clId="{E2387AF7-C0EA-4A48-BD16-1196B086C8B3}" dt="2024-10-16T22:55:23.608" v="2052" actId="20577"/>
          <ac:spMkLst>
            <pc:docMk/>
            <pc:sldMk cId="3117651453" sldId="1765"/>
            <ac:spMk id="8" creationId="{F0A00CA0-F07F-9D4F-C467-42BE255B9323}"/>
          </ac:spMkLst>
        </pc:spChg>
      </pc:sldChg>
      <pc:sldChg chg="addSp delSp modSp add mod">
        <pc:chgData name="Brian MacSharry" userId="1617be26-8bb4-4cf5-955b-d6ff478db5f6" providerId="ADAL" clId="{E2387AF7-C0EA-4A48-BD16-1196B086C8B3}" dt="2024-10-16T22:52:11.701" v="2007" actId="2710"/>
        <pc:sldMkLst>
          <pc:docMk/>
          <pc:sldMk cId="2503906536" sldId="1766"/>
        </pc:sldMkLst>
        <pc:spChg chg="del mod">
          <ac:chgData name="Brian MacSharry" userId="1617be26-8bb4-4cf5-955b-d6ff478db5f6" providerId="ADAL" clId="{E2387AF7-C0EA-4A48-BD16-1196B086C8B3}" dt="2024-10-16T22:43:11.378" v="1715" actId="478"/>
          <ac:spMkLst>
            <pc:docMk/>
            <pc:sldMk cId="2503906536" sldId="1766"/>
            <ac:spMk id="5" creationId="{001D4797-1479-AAFD-25B8-513B2CCD1CBB}"/>
          </ac:spMkLst>
        </pc:spChg>
        <pc:spChg chg="mod">
          <ac:chgData name="Brian MacSharry" userId="1617be26-8bb4-4cf5-955b-d6ff478db5f6" providerId="ADAL" clId="{E2387AF7-C0EA-4A48-BD16-1196B086C8B3}" dt="2024-10-16T22:52:11.701" v="2007" actId="2710"/>
          <ac:spMkLst>
            <pc:docMk/>
            <pc:sldMk cId="2503906536" sldId="1766"/>
            <ac:spMk id="8" creationId="{400426E6-60E7-0A42-C7BF-DD941D69F427}"/>
          </ac:spMkLst>
        </pc:spChg>
        <pc:picChg chg="del">
          <ac:chgData name="Brian MacSharry" userId="1617be26-8bb4-4cf5-955b-d6ff478db5f6" providerId="ADAL" clId="{E2387AF7-C0EA-4A48-BD16-1196B086C8B3}" dt="2024-10-16T22:42:00.276" v="1713" actId="478"/>
          <ac:picMkLst>
            <pc:docMk/>
            <pc:sldMk cId="2503906536" sldId="1766"/>
            <ac:picMk id="2" creationId="{EBB44BA7-4C8A-80B6-4BB9-7759C33BA0BC}"/>
          </ac:picMkLst>
        </pc:picChg>
        <pc:picChg chg="add del mod">
          <ac:chgData name="Brian MacSharry" userId="1617be26-8bb4-4cf5-955b-d6ff478db5f6" providerId="ADAL" clId="{E2387AF7-C0EA-4A48-BD16-1196B086C8B3}" dt="2024-10-16T22:44:18.255" v="1764" actId="478"/>
          <ac:picMkLst>
            <pc:docMk/>
            <pc:sldMk cId="2503906536" sldId="1766"/>
            <ac:picMk id="2050" creationId="{0274C79E-CFAA-7619-FA0C-7313DAB9E8C7}"/>
          </ac:picMkLst>
        </pc:picChg>
      </pc:sldChg>
      <pc:sldChg chg="addSp modSp add mod ord">
        <pc:chgData name="Brian MacSharry" userId="1617be26-8bb4-4cf5-955b-d6ff478db5f6" providerId="ADAL" clId="{E2387AF7-C0EA-4A48-BD16-1196B086C8B3}" dt="2024-10-16T22:54:52.753" v="2051" actId="20577"/>
        <pc:sldMkLst>
          <pc:docMk/>
          <pc:sldMk cId="2308951348" sldId="1767"/>
        </pc:sldMkLst>
        <pc:spChg chg="add mod">
          <ac:chgData name="Brian MacSharry" userId="1617be26-8bb4-4cf5-955b-d6ff478db5f6" providerId="ADAL" clId="{E2387AF7-C0EA-4A48-BD16-1196B086C8B3}" dt="2024-10-16T22:54:52.753" v="2051" actId="20577"/>
          <ac:spMkLst>
            <pc:docMk/>
            <pc:sldMk cId="2308951348" sldId="1767"/>
            <ac:spMk id="3" creationId="{C9888A1B-C553-CF62-DF58-D41173062544}"/>
          </ac:spMkLst>
        </pc:spChg>
        <pc:spChg chg="mod">
          <ac:chgData name="Brian MacSharry" userId="1617be26-8bb4-4cf5-955b-d6ff478db5f6" providerId="ADAL" clId="{E2387AF7-C0EA-4A48-BD16-1196B086C8B3}" dt="2024-10-16T22:53:55.295" v="2027" actId="113"/>
          <ac:spMkLst>
            <pc:docMk/>
            <pc:sldMk cId="2308951348" sldId="1767"/>
            <ac:spMk id="8" creationId="{BD560111-1DCB-5C09-4877-92D3D8BCB7A5}"/>
          </ac:spMkLst>
        </pc:spChg>
        <pc:picChg chg="add mod">
          <ac:chgData name="Brian MacSharry" userId="1617be26-8bb4-4cf5-955b-d6ff478db5f6" providerId="ADAL" clId="{E2387AF7-C0EA-4A48-BD16-1196B086C8B3}" dt="2024-10-16T22:53:04.877" v="2018" actId="1076"/>
          <ac:picMkLst>
            <pc:docMk/>
            <pc:sldMk cId="2308951348" sldId="1767"/>
            <ac:picMk id="3074" creationId="{80F02C15-B509-4A2D-147A-20CA138ABD1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en-GB"/>
          </a:p>
        </p:txBody>
      </p:sp>
      <p:sp>
        <p:nvSpPr>
          <p:cNvPr id="3" name="Date Placeholder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03174ACA-608B-4710-8247-97DBEBE677C5}" type="datetimeFigureOut">
              <a:rPr lang="en-GB" smtClean="0"/>
              <a:t>17/10/2024</a:t>
            </a:fld>
            <a:endParaRPr lang="en-GB"/>
          </a:p>
        </p:txBody>
      </p:sp>
      <p:sp>
        <p:nvSpPr>
          <p:cNvPr id="4" name="Footer Placeholder 3"/>
          <p:cNvSpPr>
            <a:spLocks noGrp="1"/>
          </p:cNvSpPr>
          <p:nvPr>
            <p:ph type="ftr" sz="quarter" idx="2"/>
          </p:nvPr>
        </p:nvSpPr>
        <p:spPr>
          <a:xfrm>
            <a:off x="0" y="9372445"/>
            <a:ext cx="2919565" cy="493868"/>
          </a:xfrm>
          <a:prstGeom prst="rect">
            <a:avLst/>
          </a:prstGeom>
        </p:spPr>
        <p:txBody>
          <a:bodyPr vert="horz" lIns="90763" tIns="45382" rIns="90763" bIns="45382" rtlCol="0" anchor="b"/>
          <a:lstStyle>
            <a:lvl1pPr algn="l">
              <a:defRPr sz="1200"/>
            </a:lvl1pPr>
          </a:lstStyle>
          <a:p>
            <a:endParaRPr lang="en-GB"/>
          </a:p>
        </p:txBody>
      </p:sp>
      <p:sp>
        <p:nvSpPr>
          <p:cNvPr id="5" name="Slide Number Placeholder 4"/>
          <p:cNvSpPr>
            <a:spLocks noGrp="1"/>
          </p:cNvSpPr>
          <p:nvPr>
            <p:ph type="sldNum" sz="quarter" idx="3"/>
          </p:nvPr>
        </p:nvSpPr>
        <p:spPr>
          <a:xfrm>
            <a:off x="3814626" y="9372445"/>
            <a:ext cx="2919565" cy="493868"/>
          </a:xfrm>
          <a:prstGeom prst="rect">
            <a:avLst/>
          </a:prstGeom>
        </p:spPr>
        <p:txBody>
          <a:bodyPr vert="horz" lIns="90763" tIns="45382" rIns="90763" bIns="45382" rtlCol="0" anchor="b"/>
          <a:lstStyle>
            <a:lvl1pPr algn="r">
              <a:defRPr sz="1200"/>
            </a:lvl1pPr>
          </a:lstStyle>
          <a:p>
            <a:fld id="{106CDB3D-81E6-47CF-ABA9-07C1AFD9729D}" type="slidenum">
              <a:rPr lang="en-GB" smtClean="0"/>
              <a:t>‹#›</a:t>
            </a:fld>
            <a:endParaRPr lang="en-GB"/>
          </a:p>
        </p:txBody>
      </p:sp>
    </p:spTree>
    <p:extLst>
      <p:ext uri="{BB962C8B-B14F-4D97-AF65-F5344CB8AC3E}">
        <p14:creationId xmlns:p14="http://schemas.microsoft.com/office/powerpoint/2010/main" val="342535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GB"/>
          </a:p>
        </p:txBody>
      </p:sp>
      <p:sp>
        <p:nvSpPr>
          <p:cNvPr id="3" name="Date Placeholder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0A1C016E-F212-4226-BDEA-6254AD1E7A53}" type="datetimeFigureOut">
              <a:rPr lang="en-GB" smtClean="0"/>
              <a:t>15/10/2024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lang="en-GB"/>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BDA7EFC1-7EEA-4708-9332-8EFD92F6F365}" type="slidenum">
              <a:rPr lang="en-GB" smtClean="0"/>
              <a:t>‹#›</a:t>
            </a:fld>
            <a:endParaRPr lang="en-GB"/>
          </a:p>
        </p:txBody>
      </p:sp>
    </p:spTree>
    <p:extLst>
      <p:ext uri="{BB962C8B-B14F-4D97-AF65-F5344CB8AC3E}">
        <p14:creationId xmlns:p14="http://schemas.microsoft.com/office/powerpoint/2010/main" val="347420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uk/government/publications/final-report-the-economics-of-biodiversity-the-dasgupta-review"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who.int/news-room/fact-sheets/detail/biodiversity-and-health" TargetMode="External"/><Relationship Id="rId4" Type="http://schemas.openxmlformats.org/officeDocument/2006/relationships/hyperlink" Target="https://www3.weforum.org/docs/WEF_New_Nature_Economy_Report_2020.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final-report-the-economics-of-biodiversity-the-dasgupta-revie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BDA7EFC1-7EEA-4708-9332-8EFD92F6F365}" type="slidenum">
              <a:rPr lang="en-GB" smtClean="0"/>
              <a:t>1</a:t>
            </a:fld>
            <a:endParaRPr lang="en-GB"/>
          </a:p>
        </p:txBody>
      </p:sp>
    </p:spTree>
    <p:extLst>
      <p:ext uri="{BB962C8B-B14F-4D97-AF65-F5344CB8AC3E}">
        <p14:creationId xmlns:p14="http://schemas.microsoft.com/office/powerpoint/2010/main" val="2958967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89CEB-6CBB-DDB6-7929-E95864E13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A7386-BDFD-EC32-D4D6-4C01635B0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BF34C-72D0-18A4-74A9-576948A331F9}"/>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3F5C271-1076-6361-24D5-A9A5D0F3D207}"/>
              </a:ext>
            </a:extLst>
          </p:cNvPr>
          <p:cNvSpPr>
            <a:spLocks noGrp="1"/>
          </p:cNvSpPr>
          <p:nvPr>
            <p:ph type="sldNum" sz="quarter" idx="5"/>
          </p:nvPr>
        </p:nvSpPr>
        <p:spPr/>
        <p:txBody>
          <a:bodyPr/>
          <a:lstStyle/>
          <a:p>
            <a:fld id="{BDA7EFC1-7EEA-4708-9332-8EFD92F6F365}" type="slidenum">
              <a:rPr lang="en-GB" smtClean="0"/>
              <a:t>10</a:t>
            </a:fld>
            <a:endParaRPr lang="en-GB"/>
          </a:p>
        </p:txBody>
      </p:sp>
    </p:spTree>
    <p:extLst>
      <p:ext uri="{BB962C8B-B14F-4D97-AF65-F5344CB8AC3E}">
        <p14:creationId xmlns:p14="http://schemas.microsoft.com/office/powerpoint/2010/main" val="308010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BDA7EFC1-7EEA-4708-9332-8EFD92F6F365}" type="slidenum">
              <a:rPr lang="en-GB" smtClean="0"/>
              <a:t>11</a:t>
            </a:fld>
            <a:endParaRPr lang="en-GB"/>
          </a:p>
        </p:txBody>
      </p:sp>
    </p:spTree>
    <p:extLst>
      <p:ext uri="{BB962C8B-B14F-4D97-AF65-F5344CB8AC3E}">
        <p14:creationId xmlns:p14="http://schemas.microsoft.com/office/powerpoint/2010/main" val="413895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E218-7224-459B-7250-0352CDA7E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C9FF0-4634-8F88-2AB1-6739B05BD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9DF72-73FB-ECEB-98A5-12AE18092AA7}"/>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96F4BC9-8A2F-DFBA-E828-E852BBF001E9}"/>
              </a:ext>
            </a:extLst>
          </p:cNvPr>
          <p:cNvSpPr>
            <a:spLocks noGrp="1"/>
          </p:cNvSpPr>
          <p:nvPr>
            <p:ph type="sldNum" sz="quarter" idx="5"/>
          </p:nvPr>
        </p:nvSpPr>
        <p:spPr/>
        <p:txBody>
          <a:bodyPr/>
          <a:lstStyle/>
          <a:p>
            <a:fld id="{BDA7EFC1-7EEA-4708-9332-8EFD92F6F365}" type="slidenum">
              <a:rPr lang="en-GB" smtClean="0"/>
              <a:t>12</a:t>
            </a:fld>
            <a:endParaRPr lang="en-GB"/>
          </a:p>
        </p:txBody>
      </p:sp>
    </p:spTree>
    <p:extLst>
      <p:ext uri="{BB962C8B-B14F-4D97-AF65-F5344CB8AC3E}">
        <p14:creationId xmlns:p14="http://schemas.microsoft.com/office/powerpoint/2010/main" val="907530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93778-5431-FBE1-65D4-095EC85F8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BB8D2-F288-72D3-08E1-ED04B2EB1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F3E7E-0103-2538-576A-C2A4AA464EFA}"/>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8503A90-8514-2215-5AB3-0EE442D69A1D}"/>
              </a:ext>
            </a:extLst>
          </p:cNvPr>
          <p:cNvSpPr>
            <a:spLocks noGrp="1"/>
          </p:cNvSpPr>
          <p:nvPr>
            <p:ph type="sldNum" sz="quarter" idx="5"/>
          </p:nvPr>
        </p:nvSpPr>
        <p:spPr/>
        <p:txBody>
          <a:bodyPr/>
          <a:lstStyle/>
          <a:p>
            <a:fld id="{BDA7EFC1-7EEA-4708-9332-8EFD92F6F365}" type="slidenum">
              <a:rPr lang="en-GB" smtClean="0"/>
              <a:t>13</a:t>
            </a:fld>
            <a:endParaRPr lang="en-GB"/>
          </a:p>
        </p:txBody>
      </p:sp>
    </p:spTree>
    <p:extLst>
      <p:ext uri="{BB962C8B-B14F-4D97-AF65-F5344CB8AC3E}">
        <p14:creationId xmlns:p14="http://schemas.microsoft.com/office/powerpoint/2010/main" val="309210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3CD00-0EC0-8FA5-4BA1-EDBC2ECC1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B1982-5915-1D7E-2F2D-BCE563C61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61517-3086-DF0E-A224-491E7A7D943D}"/>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88189AAD-D7BE-09F7-1118-B866F1DF67B6}"/>
              </a:ext>
            </a:extLst>
          </p:cNvPr>
          <p:cNvSpPr>
            <a:spLocks noGrp="1"/>
          </p:cNvSpPr>
          <p:nvPr>
            <p:ph type="sldNum" sz="quarter" idx="5"/>
          </p:nvPr>
        </p:nvSpPr>
        <p:spPr/>
        <p:txBody>
          <a:bodyPr/>
          <a:lstStyle/>
          <a:p>
            <a:fld id="{BDA7EFC1-7EEA-4708-9332-8EFD92F6F365}" type="slidenum">
              <a:rPr lang="en-GB" smtClean="0"/>
              <a:t>14</a:t>
            </a:fld>
            <a:endParaRPr lang="en-GB"/>
          </a:p>
        </p:txBody>
      </p:sp>
    </p:spTree>
    <p:extLst>
      <p:ext uri="{BB962C8B-B14F-4D97-AF65-F5344CB8AC3E}">
        <p14:creationId xmlns:p14="http://schemas.microsoft.com/office/powerpoint/2010/main" val="393915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800-A4A3-4EE6-4DF3-1E6D5FBE1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A6276-14F7-A0D3-0DB3-F6EDC5A9B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72235-D8EB-2914-5FC0-FC6FC05D8D16}"/>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05C482F6-F7DC-6A59-46C7-6D8D105D0043}"/>
              </a:ext>
            </a:extLst>
          </p:cNvPr>
          <p:cNvSpPr>
            <a:spLocks noGrp="1"/>
          </p:cNvSpPr>
          <p:nvPr>
            <p:ph type="sldNum" sz="quarter" idx="5"/>
          </p:nvPr>
        </p:nvSpPr>
        <p:spPr/>
        <p:txBody>
          <a:bodyPr/>
          <a:lstStyle/>
          <a:p>
            <a:fld id="{BDA7EFC1-7EEA-4708-9332-8EFD92F6F365}" type="slidenum">
              <a:rPr lang="en-GB" smtClean="0"/>
              <a:t>15</a:t>
            </a:fld>
            <a:endParaRPr lang="en-GB"/>
          </a:p>
        </p:txBody>
      </p:sp>
    </p:spTree>
    <p:extLst>
      <p:ext uri="{BB962C8B-B14F-4D97-AF65-F5344CB8AC3E}">
        <p14:creationId xmlns:p14="http://schemas.microsoft.com/office/powerpoint/2010/main" val="64874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F6573-6860-1335-42DC-35ABF80A9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A05E5-01D8-9208-9566-3AA57F7B2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BC8A6-2B27-A0F1-74BF-900E32BB3F3C}"/>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A9D3581-82DD-FEA1-1C14-5FCE5976842E}"/>
              </a:ext>
            </a:extLst>
          </p:cNvPr>
          <p:cNvSpPr>
            <a:spLocks noGrp="1"/>
          </p:cNvSpPr>
          <p:nvPr>
            <p:ph type="sldNum" sz="quarter" idx="5"/>
          </p:nvPr>
        </p:nvSpPr>
        <p:spPr/>
        <p:txBody>
          <a:bodyPr/>
          <a:lstStyle/>
          <a:p>
            <a:fld id="{BDA7EFC1-7EEA-4708-9332-8EFD92F6F365}" type="slidenum">
              <a:rPr lang="en-GB" smtClean="0"/>
              <a:t>16</a:t>
            </a:fld>
            <a:endParaRPr lang="en-GB"/>
          </a:p>
        </p:txBody>
      </p:sp>
    </p:spTree>
    <p:extLst>
      <p:ext uri="{BB962C8B-B14F-4D97-AF65-F5344CB8AC3E}">
        <p14:creationId xmlns:p14="http://schemas.microsoft.com/office/powerpoint/2010/main" val="2356783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Century Gothic"/>
              </a:rPr>
              <a:t>Can you value the priceless? Can you value biodiversity? Well no you can’t, however in order to influence and change behaviour we have developed measures to understand what biodiversity supplies. We call these ecosystem services, though the social value is probably not as strong as it ought to be.</a:t>
            </a:r>
          </a:p>
          <a:p>
            <a:endParaRPr lang="en-IE" dirty="0">
              <a:latin typeface="Century Gothic"/>
            </a:endParaRPr>
          </a:p>
          <a:p>
            <a:r>
              <a:rPr lang="en-IE" dirty="0">
                <a:latin typeface="Century Gothic"/>
              </a:rPr>
              <a:t>“</a:t>
            </a:r>
            <a:r>
              <a:rPr lang="en-US" dirty="0">
                <a:latin typeface="Century Gothic"/>
              </a:rPr>
              <a:t>Nature’s worth to society – the true value of the various goods and services it provides – is not reflected in market prices because much of it is open to all at no monetary charge.”</a:t>
            </a:r>
          </a:p>
          <a:p>
            <a:endParaRPr lang="en-US" dirty="0">
              <a:latin typeface="Century Gothic"/>
            </a:endParaRPr>
          </a:p>
          <a:p>
            <a:r>
              <a:rPr lang="en-US" dirty="0">
                <a:latin typeface="Century Gothic"/>
              </a:rPr>
              <a:t>“Governments almost everywhere exacerbate the problem by </a:t>
            </a:r>
            <a:r>
              <a:rPr lang="en-US" b="1" dirty="0">
                <a:latin typeface="Century Gothic"/>
              </a:rPr>
              <a:t>paying people more to exploit Nature than to protect it</a:t>
            </a:r>
            <a:r>
              <a:rPr lang="en-US" dirty="0">
                <a:latin typeface="Century Gothic"/>
              </a:rPr>
              <a:t>, and to </a:t>
            </a:r>
            <a:r>
              <a:rPr lang="en-US" dirty="0" err="1">
                <a:latin typeface="Century Gothic"/>
              </a:rPr>
              <a:t>prioritise</a:t>
            </a:r>
            <a:r>
              <a:rPr lang="en-US" dirty="0">
                <a:latin typeface="Century Gothic"/>
              </a:rPr>
              <a:t> unsustainable economic activities.”</a:t>
            </a:r>
          </a:p>
          <a:p>
            <a:endParaRPr lang="en-US" dirty="0">
              <a:latin typeface="Century Gothic"/>
            </a:endParaRPr>
          </a:p>
          <a:p>
            <a:r>
              <a:rPr lang="en-IE" dirty="0">
                <a:latin typeface="Century Gothic"/>
                <a:hlinkClick r:id="rId3"/>
              </a:rPr>
              <a:t>Dasgupta report</a:t>
            </a:r>
            <a:endParaRPr lang="en-IE" dirty="0">
              <a:latin typeface="Century Gothic"/>
            </a:endParaRPr>
          </a:p>
          <a:p>
            <a:endParaRPr lang="en-IE" dirty="0">
              <a:latin typeface="Century Gothic"/>
            </a:endParaRPr>
          </a:p>
          <a:p>
            <a:endParaRPr lang="en-IE" dirty="0">
              <a:latin typeface="Century Gothic"/>
            </a:endParaRPr>
          </a:p>
          <a:p>
            <a:r>
              <a:rPr lang="en-IE" dirty="0">
                <a:latin typeface="Century Gothic"/>
              </a:rPr>
              <a:t>“</a:t>
            </a:r>
            <a:r>
              <a:rPr lang="en-US" dirty="0">
                <a:latin typeface="Century Gothic"/>
              </a:rPr>
              <a:t>Nature’s worth to society – the true value of the various goods and services it provides – is not reflected in market prices because much of it is open to all at no monetary charge.” , </a:t>
            </a:r>
          </a:p>
          <a:p>
            <a:endParaRPr lang="en-US" dirty="0">
              <a:latin typeface="Century Gothic"/>
            </a:endParaRPr>
          </a:p>
          <a:p>
            <a:r>
              <a:rPr lang="en-US" dirty="0">
                <a:latin typeface="Century Gothic"/>
              </a:rPr>
              <a:t>“But this is not simply a market failure: it is a broader institutional failure too. Many of our institutions have proved unfit to manage the externalities. Governments almost everywhere exacerbate the problem by </a:t>
            </a:r>
            <a:r>
              <a:rPr lang="en-US" b="1" dirty="0">
                <a:latin typeface="Century Gothic"/>
              </a:rPr>
              <a:t>paying people more to exploit Nature than to protect it</a:t>
            </a:r>
            <a:r>
              <a:rPr lang="en-US" dirty="0">
                <a:latin typeface="Century Gothic"/>
              </a:rPr>
              <a:t>, and to </a:t>
            </a:r>
            <a:r>
              <a:rPr lang="en-US" dirty="0" err="1">
                <a:latin typeface="Century Gothic"/>
              </a:rPr>
              <a:t>prioritise</a:t>
            </a:r>
            <a:r>
              <a:rPr lang="en-US" dirty="0">
                <a:latin typeface="Century Gothic"/>
              </a:rPr>
              <a:t> unsustainable economic activities.”</a:t>
            </a:r>
          </a:p>
          <a:p>
            <a:r>
              <a:rPr lang="en-US" dirty="0">
                <a:latin typeface="Aptos" panose="020B0004020202020204" pitchFamily="34" charset="0"/>
              </a:rPr>
              <a:t>“$44 trillion of economic value generation – </a:t>
            </a:r>
            <a:r>
              <a:rPr lang="en-US" b="1" dirty="0">
                <a:latin typeface="Aptos" panose="020B0004020202020204" pitchFamily="34" charset="0"/>
              </a:rPr>
              <a:t>over half the world’s total GDP </a:t>
            </a:r>
            <a:r>
              <a:rPr lang="en-US" dirty="0">
                <a:latin typeface="Aptos" panose="020B0004020202020204" pitchFamily="34" charset="0"/>
              </a:rPr>
              <a:t>– is moderately or highly dependent on nature and its services and, as a result, exposed to risks from nature loss”</a:t>
            </a:r>
            <a:endParaRPr lang="en-IE" dirty="0">
              <a:latin typeface="Aptos" panose="020B0004020202020204" pitchFamily="34" charset="0"/>
            </a:endParaRPr>
          </a:p>
          <a:p>
            <a:r>
              <a:rPr lang="en-IE" dirty="0">
                <a:latin typeface="Aptos" panose="020B0004020202020204" pitchFamily="34" charset="0"/>
                <a:hlinkClick r:id="rId4"/>
              </a:rPr>
              <a:t>World Economic Forum report 2020</a:t>
            </a:r>
            <a:endParaRPr lang="en-IE" dirty="0">
              <a:latin typeface="Aptos" panose="020B0004020202020204" pitchFamily="34" charset="0"/>
            </a:endParaRPr>
          </a:p>
          <a:p>
            <a:endParaRPr lang="en-IE" dirty="0">
              <a:latin typeface="Aptos" panose="020B0004020202020204" pitchFamily="34" charset="0"/>
            </a:endParaRPr>
          </a:p>
          <a:p>
            <a:endParaRPr lang="en-US" dirty="0">
              <a:latin typeface="Aptos" panose="020B0004020202020204" pitchFamily="34" charset="0"/>
            </a:endParaRPr>
          </a:p>
          <a:p>
            <a:r>
              <a:rPr lang="en-US" dirty="0">
                <a:latin typeface="Aptos" panose="020B0004020202020204" pitchFamily="34" charset="0"/>
              </a:rPr>
              <a:t>“Human health ultimately depends upon ecosystem products and services (such as availability of fresh water, food and fuel sources) which are requisite for good human health and productive livelihoods.”</a:t>
            </a:r>
          </a:p>
          <a:p>
            <a:r>
              <a:rPr lang="en-US" dirty="0">
                <a:latin typeface="Aptos" panose="020B0004020202020204" pitchFamily="34" charset="0"/>
                <a:hlinkClick r:id="rId5"/>
              </a:rPr>
              <a:t>WHO, 2015 </a:t>
            </a:r>
            <a:endParaRPr lang="en-US" dirty="0">
              <a:latin typeface="Aptos" panose="020B0004020202020204" pitchFamily="34" charset="0"/>
            </a:endParaRPr>
          </a:p>
          <a:p>
            <a:endParaRPr lang="en-US" dirty="0">
              <a:latin typeface="Aptos" panose="020B0004020202020204" pitchFamily="34" charset="0"/>
            </a:endParaRPr>
          </a:p>
          <a:p>
            <a:r>
              <a:rPr lang="en-GB" sz="1200" dirty="0">
                <a:latin typeface="Aptos" panose="020B0004020202020204" pitchFamily="34" charset="0"/>
              </a:rPr>
              <a:t>At least</a:t>
            </a:r>
            <a:r>
              <a:rPr lang="en-GB" sz="1200" b="1" dirty="0">
                <a:latin typeface="Aptos" panose="020B0004020202020204" pitchFamily="34" charset="0"/>
              </a:rPr>
              <a:t>, €15 billion </a:t>
            </a:r>
            <a:r>
              <a:rPr lang="en-GB" sz="1200" dirty="0">
                <a:latin typeface="Aptos" panose="020B0004020202020204" pitchFamily="34" charset="0"/>
              </a:rPr>
              <a:t>of the EU’s annual agricultural output is directly attributed to insect pollinators</a:t>
            </a:r>
            <a:r>
              <a:rPr lang="en-IE" dirty="0">
                <a:latin typeface="Century Gothic"/>
              </a:rPr>
              <a:t>. </a:t>
            </a:r>
            <a:endParaRPr lang="en-IE" dirty="0">
              <a:latin typeface="Aptos" panose="020B0004020202020204" pitchFamily="34" charset="0"/>
            </a:endParaRPr>
          </a:p>
          <a:p>
            <a:endParaRPr lang="en-IE" dirty="0">
              <a:latin typeface="Century Gothic"/>
            </a:endParaRPr>
          </a:p>
          <a:p>
            <a:endParaRPr lang="en-IE"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BDA7EFC1-7EEA-4708-9332-8EFD92F6F365}" type="slidenum">
              <a:rPr lang="en-GB" smtClean="0"/>
              <a:t>17</a:t>
            </a:fld>
            <a:endParaRPr lang="en-GB"/>
          </a:p>
        </p:txBody>
      </p:sp>
    </p:spTree>
    <p:extLst>
      <p:ext uri="{BB962C8B-B14F-4D97-AF65-F5344CB8AC3E}">
        <p14:creationId xmlns:p14="http://schemas.microsoft.com/office/powerpoint/2010/main" val="3478208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Century Gothic"/>
              </a:rPr>
              <a:t>Can you value the priceless? Can you value biodiversity? Well no you can’t, however in order to influence and change behaviour we have developed measures to understand what biodiversity supplies. We call these ecosystem services, though the social value is probably not as strong as it ought to be.</a:t>
            </a:r>
          </a:p>
          <a:p>
            <a:endParaRPr lang="en-IE" dirty="0">
              <a:latin typeface="Century Gothic"/>
            </a:endParaRPr>
          </a:p>
          <a:p>
            <a:r>
              <a:rPr lang="en-IE" dirty="0">
                <a:latin typeface="Century Gothic"/>
              </a:rPr>
              <a:t>There is a great report, called the </a:t>
            </a:r>
            <a:r>
              <a:rPr lang="en-IE" dirty="0">
                <a:latin typeface="Century Gothic"/>
                <a:hlinkClick r:id="rId3"/>
              </a:rPr>
              <a:t>Dasgupta report </a:t>
            </a:r>
            <a:r>
              <a:rPr lang="en-IE" dirty="0">
                <a:latin typeface="Century Gothic"/>
              </a:rPr>
              <a:t>which goes into detail on this. </a:t>
            </a:r>
          </a:p>
          <a:p>
            <a:endParaRPr lang="en-IE" dirty="0">
              <a:latin typeface="Century Gothic"/>
            </a:endParaRPr>
          </a:p>
          <a:p>
            <a:endParaRPr lang="en-IE" dirty="0">
              <a:latin typeface="Century Gothic"/>
            </a:endParaRPr>
          </a:p>
          <a:p>
            <a:r>
              <a:rPr lang="en-IE" dirty="0">
                <a:latin typeface="Century Gothic"/>
              </a:rPr>
              <a:t>“</a:t>
            </a:r>
            <a:r>
              <a:rPr lang="en-US" dirty="0">
                <a:latin typeface="Century Gothic"/>
              </a:rPr>
              <a:t>Nature’s worth to society – the true value of the various goods and services it provides – is not reflected in market prices because much of it is open to all at no monetary charge.” , </a:t>
            </a:r>
          </a:p>
          <a:p>
            <a:endParaRPr lang="en-US" dirty="0">
              <a:latin typeface="Century Gothic"/>
            </a:endParaRPr>
          </a:p>
          <a:p>
            <a:r>
              <a:rPr lang="en-US" dirty="0">
                <a:latin typeface="Century Gothic"/>
              </a:rPr>
              <a:t>“But this is not simply a market failure: it is a broader institutional failure too. Many of our institutions have proved unfit to manage the externalities. Governments almost everywhere exacerbate the problem by </a:t>
            </a:r>
            <a:r>
              <a:rPr lang="en-US" b="1" dirty="0">
                <a:latin typeface="Century Gothic"/>
              </a:rPr>
              <a:t>paying people more to exploit Nature than to protect it</a:t>
            </a:r>
            <a:r>
              <a:rPr lang="en-US" dirty="0">
                <a:latin typeface="Century Gothic"/>
              </a:rPr>
              <a:t>, and to </a:t>
            </a:r>
            <a:r>
              <a:rPr lang="en-US" dirty="0" err="1">
                <a:latin typeface="Century Gothic"/>
              </a:rPr>
              <a:t>prioritise</a:t>
            </a:r>
            <a:r>
              <a:rPr lang="en-US" dirty="0">
                <a:latin typeface="Century Gothic"/>
              </a:rPr>
              <a:t> unsustainable economic activities.”</a:t>
            </a:r>
            <a:endParaRPr lang="en-IE" dirty="0">
              <a:latin typeface="Century Gothic"/>
            </a:endParaRPr>
          </a:p>
          <a:p>
            <a:endParaRPr lang="en-IE"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BDA7EFC1-7EEA-4708-9332-8EFD92F6F365}" type="slidenum">
              <a:rPr lang="en-GB" smtClean="0"/>
              <a:t>18</a:t>
            </a:fld>
            <a:endParaRPr lang="en-GB"/>
          </a:p>
        </p:txBody>
      </p:sp>
    </p:spTree>
    <p:extLst>
      <p:ext uri="{BB962C8B-B14F-4D97-AF65-F5344CB8AC3E}">
        <p14:creationId xmlns:p14="http://schemas.microsoft.com/office/powerpoint/2010/main" val="297588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E35B-9DE7-049C-49EF-649232FCA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F234B-767A-511C-0995-C0DB856B3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6238C-9818-228B-849E-927470538778}"/>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845749A-BAB2-C862-DE57-29F1FBD43EAC}"/>
              </a:ext>
            </a:extLst>
          </p:cNvPr>
          <p:cNvSpPr>
            <a:spLocks noGrp="1"/>
          </p:cNvSpPr>
          <p:nvPr>
            <p:ph type="sldNum" sz="quarter" idx="5"/>
          </p:nvPr>
        </p:nvSpPr>
        <p:spPr/>
        <p:txBody>
          <a:bodyPr/>
          <a:lstStyle/>
          <a:p>
            <a:fld id="{BDA7EFC1-7EEA-4708-9332-8EFD92F6F365}" type="slidenum">
              <a:rPr lang="en-GB" smtClean="0"/>
              <a:t>19</a:t>
            </a:fld>
            <a:endParaRPr lang="en-GB"/>
          </a:p>
        </p:txBody>
      </p:sp>
    </p:spTree>
    <p:extLst>
      <p:ext uri="{BB962C8B-B14F-4D97-AF65-F5344CB8AC3E}">
        <p14:creationId xmlns:p14="http://schemas.microsoft.com/office/powerpoint/2010/main" val="315688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latin typeface="Century Gothic" panose="020B0502020202020204" pitchFamily="34" charset="0"/>
              </a:rPr>
              <a:t>https://environment.ec.europa.eu/news/unea-6-united-action-needed-tackle-triple-planetary-crisis-2024-03-01_en</a:t>
            </a:r>
          </a:p>
        </p:txBody>
      </p:sp>
      <p:sp>
        <p:nvSpPr>
          <p:cNvPr id="4" name="Slide Number Placeholder 3"/>
          <p:cNvSpPr>
            <a:spLocks noGrp="1"/>
          </p:cNvSpPr>
          <p:nvPr>
            <p:ph type="sldNum" sz="quarter" idx="5"/>
          </p:nvPr>
        </p:nvSpPr>
        <p:spPr/>
        <p:txBody>
          <a:bodyPr/>
          <a:lstStyle/>
          <a:p>
            <a:fld id="{BDA7EFC1-7EEA-4708-9332-8EFD92F6F365}" type="slidenum">
              <a:rPr lang="en-GB" smtClean="0"/>
              <a:t>2</a:t>
            </a:fld>
            <a:endParaRPr lang="en-GB"/>
          </a:p>
        </p:txBody>
      </p:sp>
    </p:spTree>
    <p:extLst>
      <p:ext uri="{BB962C8B-B14F-4D97-AF65-F5344CB8AC3E}">
        <p14:creationId xmlns:p14="http://schemas.microsoft.com/office/powerpoint/2010/main" val="904455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DA7EFC1-7EEA-4708-9332-8EFD92F6F365}" type="slidenum">
              <a:rPr lang="en-GB" smtClean="0"/>
              <a:t>20</a:t>
            </a:fld>
            <a:endParaRPr lang="en-GB"/>
          </a:p>
        </p:txBody>
      </p:sp>
    </p:spTree>
    <p:extLst>
      <p:ext uri="{BB962C8B-B14F-4D97-AF65-F5344CB8AC3E}">
        <p14:creationId xmlns:p14="http://schemas.microsoft.com/office/powerpoint/2010/main" val="387996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C14F2-92D3-FD22-FDCB-E97213D10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E9758-1A62-0D88-B3F2-FE351E81F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EA3B7-97BE-8361-3B31-6AEAE07D87B9}"/>
              </a:ext>
            </a:extLst>
          </p:cNvPr>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31FE44C-FCDA-EADA-3135-F7E8E7B6154D}"/>
              </a:ext>
            </a:extLst>
          </p:cNvPr>
          <p:cNvSpPr>
            <a:spLocks noGrp="1"/>
          </p:cNvSpPr>
          <p:nvPr>
            <p:ph type="sldNum" sz="quarter" idx="5"/>
          </p:nvPr>
        </p:nvSpPr>
        <p:spPr/>
        <p:txBody>
          <a:bodyPr/>
          <a:lstStyle/>
          <a:p>
            <a:fld id="{BDA7EFC1-7EEA-4708-9332-8EFD92F6F365}" type="slidenum">
              <a:rPr lang="en-GB" smtClean="0"/>
              <a:t>3</a:t>
            </a:fld>
            <a:endParaRPr lang="en-GB"/>
          </a:p>
        </p:txBody>
      </p:sp>
    </p:spTree>
    <p:extLst>
      <p:ext uri="{BB962C8B-B14F-4D97-AF65-F5344CB8AC3E}">
        <p14:creationId xmlns:p14="http://schemas.microsoft.com/office/powerpoint/2010/main" val="190100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BDA7EFC1-7EEA-4708-9332-8EFD92F6F365}" type="slidenum">
              <a:rPr lang="en-GB" smtClean="0"/>
              <a:t>4</a:t>
            </a:fld>
            <a:endParaRPr lang="en-GB"/>
          </a:p>
        </p:txBody>
      </p:sp>
    </p:spTree>
    <p:extLst>
      <p:ext uri="{BB962C8B-B14F-4D97-AF65-F5344CB8AC3E}">
        <p14:creationId xmlns:p14="http://schemas.microsoft.com/office/powerpoint/2010/main" val="59933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C6E1-6D14-7291-1FE2-E488D67E5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FD1778-E427-0D11-476C-3CF90C1783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676B5-587A-06D8-EC89-54FC76E1C560}"/>
              </a:ext>
            </a:extLst>
          </p:cNvPr>
          <p:cNvSpPr>
            <a:spLocks noGrp="1"/>
          </p:cNvSpPr>
          <p:nvPr>
            <p:ph type="body" idx="1"/>
          </p:nvPr>
        </p:nvSpPr>
        <p:spPr/>
        <p:txBody>
          <a:bodyPr/>
          <a:lstStyle/>
          <a:p>
            <a:r>
              <a:rPr lang="en-IE" dirty="0">
                <a:latin typeface="Century Gothic" panose="020B0502020202020204" pitchFamily="34" charset="0"/>
              </a:rPr>
              <a:t>https://environment.ec.europa.eu/news/unea-6-united-action-needed-tackle-triple-planetary-crisis-2024-03-01_en</a:t>
            </a:r>
          </a:p>
        </p:txBody>
      </p:sp>
      <p:sp>
        <p:nvSpPr>
          <p:cNvPr id="4" name="Slide Number Placeholder 3">
            <a:extLst>
              <a:ext uri="{FF2B5EF4-FFF2-40B4-BE49-F238E27FC236}">
                <a16:creationId xmlns:a16="http://schemas.microsoft.com/office/drawing/2014/main" id="{D5EB48BC-B5A1-86DE-C0CC-8E60DD0B1F12}"/>
              </a:ext>
            </a:extLst>
          </p:cNvPr>
          <p:cNvSpPr>
            <a:spLocks noGrp="1"/>
          </p:cNvSpPr>
          <p:nvPr>
            <p:ph type="sldNum" sz="quarter" idx="5"/>
          </p:nvPr>
        </p:nvSpPr>
        <p:spPr/>
        <p:txBody>
          <a:bodyPr/>
          <a:lstStyle/>
          <a:p>
            <a:fld id="{BDA7EFC1-7EEA-4708-9332-8EFD92F6F365}" type="slidenum">
              <a:rPr lang="en-GB" smtClean="0"/>
              <a:t>5</a:t>
            </a:fld>
            <a:endParaRPr lang="en-GB"/>
          </a:p>
        </p:txBody>
      </p:sp>
    </p:spTree>
    <p:extLst>
      <p:ext uri="{BB962C8B-B14F-4D97-AF65-F5344CB8AC3E}">
        <p14:creationId xmlns:p14="http://schemas.microsoft.com/office/powerpoint/2010/main" val="63026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14EE-E43D-8403-92E4-D7090DDFC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412B1-2EEB-1191-12FC-4D7E58F82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A5474A-1F08-27EE-5F58-0453ED507388}"/>
              </a:ext>
            </a:extLst>
          </p:cNvPr>
          <p:cNvSpPr>
            <a:spLocks noGrp="1"/>
          </p:cNvSpPr>
          <p:nvPr>
            <p:ph type="body" idx="1"/>
          </p:nvPr>
        </p:nvSpPr>
        <p:spPr/>
        <p:txBody>
          <a:bodyPr/>
          <a:lstStyle/>
          <a:p>
            <a:r>
              <a:rPr lang="en-IE" dirty="0">
                <a:latin typeface="Century Gothic" panose="020B0502020202020204" pitchFamily="34" charset="0"/>
              </a:rPr>
              <a:t>https://environment.ec.europa.eu/news/unea-6-united-action-needed-tackle-triple-planetary-crisis-2024-03-01_en</a:t>
            </a:r>
          </a:p>
        </p:txBody>
      </p:sp>
      <p:sp>
        <p:nvSpPr>
          <p:cNvPr id="4" name="Slide Number Placeholder 3">
            <a:extLst>
              <a:ext uri="{FF2B5EF4-FFF2-40B4-BE49-F238E27FC236}">
                <a16:creationId xmlns:a16="http://schemas.microsoft.com/office/drawing/2014/main" id="{1DADE7F3-E6E4-1536-68C2-A4CE8B41F6A6}"/>
              </a:ext>
            </a:extLst>
          </p:cNvPr>
          <p:cNvSpPr>
            <a:spLocks noGrp="1"/>
          </p:cNvSpPr>
          <p:nvPr>
            <p:ph type="sldNum" sz="quarter" idx="5"/>
          </p:nvPr>
        </p:nvSpPr>
        <p:spPr/>
        <p:txBody>
          <a:bodyPr/>
          <a:lstStyle/>
          <a:p>
            <a:fld id="{BDA7EFC1-7EEA-4708-9332-8EFD92F6F365}" type="slidenum">
              <a:rPr lang="en-GB" smtClean="0"/>
              <a:t>6</a:t>
            </a:fld>
            <a:endParaRPr lang="en-GB"/>
          </a:p>
        </p:txBody>
      </p:sp>
    </p:spTree>
    <p:extLst>
      <p:ext uri="{BB962C8B-B14F-4D97-AF65-F5344CB8AC3E}">
        <p14:creationId xmlns:p14="http://schemas.microsoft.com/office/powerpoint/2010/main" val="17469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0087E-2A1D-8CD4-68E7-FDF2CB823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121D1-DDB7-BDF1-33D1-F429DDFD4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F48E4-B73D-7DA5-FA64-70179BE3C633}"/>
              </a:ext>
            </a:extLst>
          </p:cNvPr>
          <p:cNvSpPr>
            <a:spLocks noGrp="1"/>
          </p:cNvSpPr>
          <p:nvPr>
            <p:ph type="body" idx="1"/>
          </p:nvPr>
        </p:nvSpPr>
        <p:spPr/>
        <p:txBody>
          <a:bodyPr/>
          <a:lstStyle/>
          <a:p>
            <a:r>
              <a:rPr lang="en-IE" dirty="0">
                <a:latin typeface="Century Gothic" panose="020B0502020202020204" pitchFamily="34" charset="0"/>
              </a:rPr>
              <a:t>https://environment.ec.europa.eu/news/unea-6-united-action-needed-tackle-triple-planetary-crisis-2024-03-01_en</a:t>
            </a:r>
          </a:p>
        </p:txBody>
      </p:sp>
      <p:sp>
        <p:nvSpPr>
          <p:cNvPr id="4" name="Slide Number Placeholder 3">
            <a:extLst>
              <a:ext uri="{FF2B5EF4-FFF2-40B4-BE49-F238E27FC236}">
                <a16:creationId xmlns:a16="http://schemas.microsoft.com/office/drawing/2014/main" id="{FD514213-D438-9ED2-A155-3E723B0D594B}"/>
              </a:ext>
            </a:extLst>
          </p:cNvPr>
          <p:cNvSpPr>
            <a:spLocks noGrp="1"/>
          </p:cNvSpPr>
          <p:nvPr>
            <p:ph type="sldNum" sz="quarter" idx="5"/>
          </p:nvPr>
        </p:nvSpPr>
        <p:spPr/>
        <p:txBody>
          <a:bodyPr/>
          <a:lstStyle/>
          <a:p>
            <a:fld id="{BDA7EFC1-7EEA-4708-9332-8EFD92F6F365}" type="slidenum">
              <a:rPr lang="en-GB" smtClean="0"/>
              <a:t>7</a:t>
            </a:fld>
            <a:endParaRPr lang="en-GB"/>
          </a:p>
        </p:txBody>
      </p:sp>
    </p:spTree>
    <p:extLst>
      <p:ext uri="{BB962C8B-B14F-4D97-AF65-F5344CB8AC3E}">
        <p14:creationId xmlns:p14="http://schemas.microsoft.com/office/powerpoint/2010/main" val="181908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E77E0-2F1F-3EBF-BB9D-020C717E31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A4809-1692-2814-D93F-173EBE321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203B9-7D89-9301-5DE3-05F941FDB8C3}"/>
              </a:ext>
            </a:extLst>
          </p:cNvPr>
          <p:cNvSpPr>
            <a:spLocks noGrp="1"/>
          </p:cNvSpPr>
          <p:nvPr>
            <p:ph type="body" idx="1"/>
          </p:nvPr>
        </p:nvSpPr>
        <p:spPr/>
        <p:txBody>
          <a:bodyPr/>
          <a:lstStyle/>
          <a:p>
            <a:r>
              <a:rPr lang="en-IE" dirty="0">
                <a:latin typeface="Century Gothic" panose="020B0502020202020204" pitchFamily="34" charset="0"/>
              </a:rPr>
              <a:t>https://environment.ec.europa.eu/news/unea-6-united-action-needed-tackle-triple-planetary-crisis-2024-03-01_en</a:t>
            </a:r>
          </a:p>
        </p:txBody>
      </p:sp>
      <p:sp>
        <p:nvSpPr>
          <p:cNvPr id="4" name="Slide Number Placeholder 3">
            <a:extLst>
              <a:ext uri="{FF2B5EF4-FFF2-40B4-BE49-F238E27FC236}">
                <a16:creationId xmlns:a16="http://schemas.microsoft.com/office/drawing/2014/main" id="{C3B3A801-CC21-2539-0672-04880285998F}"/>
              </a:ext>
            </a:extLst>
          </p:cNvPr>
          <p:cNvSpPr>
            <a:spLocks noGrp="1"/>
          </p:cNvSpPr>
          <p:nvPr>
            <p:ph type="sldNum" sz="quarter" idx="5"/>
          </p:nvPr>
        </p:nvSpPr>
        <p:spPr/>
        <p:txBody>
          <a:bodyPr/>
          <a:lstStyle/>
          <a:p>
            <a:fld id="{BDA7EFC1-7EEA-4708-9332-8EFD92F6F365}" type="slidenum">
              <a:rPr lang="en-GB" smtClean="0"/>
              <a:t>8</a:t>
            </a:fld>
            <a:endParaRPr lang="en-GB"/>
          </a:p>
        </p:txBody>
      </p:sp>
    </p:spTree>
    <p:extLst>
      <p:ext uri="{BB962C8B-B14F-4D97-AF65-F5344CB8AC3E}">
        <p14:creationId xmlns:p14="http://schemas.microsoft.com/office/powerpoint/2010/main" val="350629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93B81-D3E1-69CB-AA49-C2F813BC7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754E93-7CAF-C991-95E4-42A6ACB0BA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EBE3E-1438-468B-0DD7-495B34925923}"/>
              </a:ext>
            </a:extLst>
          </p:cNvPr>
          <p:cNvSpPr>
            <a:spLocks noGrp="1"/>
          </p:cNvSpPr>
          <p:nvPr>
            <p:ph type="body" idx="1"/>
          </p:nvPr>
        </p:nvSpPr>
        <p:spPr/>
        <p:txBody>
          <a:bodyPr/>
          <a:lstStyle/>
          <a:p>
            <a:r>
              <a:rPr lang="en-IE" dirty="0">
                <a:latin typeface="Century Gothic" panose="020B0502020202020204" pitchFamily="34" charset="0"/>
              </a:rPr>
              <a:t>https://environment.ec.europa.eu/news/unea-6-united-action-needed-tackle-triple-planetary-crisis-2024-03-01_en</a:t>
            </a:r>
          </a:p>
        </p:txBody>
      </p:sp>
      <p:sp>
        <p:nvSpPr>
          <p:cNvPr id="4" name="Slide Number Placeholder 3">
            <a:extLst>
              <a:ext uri="{FF2B5EF4-FFF2-40B4-BE49-F238E27FC236}">
                <a16:creationId xmlns:a16="http://schemas.microsoft.com/office/drawing/2014/main" id="{68D2795B-8B6A-5311-28F5-2757948A1E8A}"/>
              </a:ext>
            </a:extLst>
          </p:cNvPr>
          <p:cNvSpPr>
            <a:spLocks noGrp="1"/>
          </p:cNvSpPr>
          <p:nvPr>
            <p:ph type="sldNum" sz="quarter" idx="5"/>
          </p:nvPr>
        </p:nvSpPr>
        <p:spPr/>
        <p:txBody>
          <a:bodyPr/>
          <a:lstStyle/>
          <a:p>
            <a:fld id="{BDA7EFC1-7EEA-4708-9332-8EFD92F6F365}" type="slidenum">
              <a:rPr lang="en-GB" smtClean="0"/>
              <a:t>9</a:t>
            </a:fld>
            <a:endParaRPr lang="en-GB"/>
          </a:p>
        </p:txBody>
      </p:sp>
    </p:spTree>
    <p:extLst>
      <p:ext uri="{BB962C8B-B14F-4D97-AF65-F5344CB8AC3E}">
        <p14:creationId xmlns:p14="http://schemas.microsoft.com/office/powerpoint/2010/main" val="146424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8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022" y="828937"/>
            <a:ext cx="10876798" cy="1055688"/>
          </a:xfrm>
          <a:prstGeom prst="rect">
            <a:avLst/>
          </a:prstGeom>
        </p:spPr>
        <p:txBody>
          <a:bodyPr/>
          <a:lstStyle>
            <a:lvl1pPr marL="0" indent="0" algn="r">
              <a:buFontTx/>
              <a:buNone/>
              <a:defRPr sz="3200" b="1">
                <a:solidFill>
                  <a:schemeClr val="bg1"/>
                </a:solidFill>
                <a:latin typeface="Calibri" panose="020F0502020204030204" pitchFamily="34" charset="0"/>
                <a:cs typeface="Calibri" panose="020F0502020204030204" pitchFamily="34" charset="0"/>
              </a:defRPr>
            </a:lvl1pPr>
          </a:lstStyle>
          <a:p>
            <a:pPr lvl="0"/>
            <a:r>
              <a:rPr lang="en-US"/>
              <a:t>PRESENTATION TITLE GOES HERE</a:t>
            </a:r>
            <a:br>
              <a:rPr lang="en-US"/>
            </a:br>
            <a:r>
              <a:rPr lang="en-US"/>
              <a:t>Max two lines</a:t>
            </a:r>
          </a:p>
        </p:txBody>
      </p:sp>
      <p:sp>
        <p:nvSpPr>
          <p:cNvPr id="3" name="Text Placeholder 2"/>
          <p:cNvSpPr>
            <a:spLocks noGrp="1"/>
          </p:cNvSpPr>
          <p:nvPr>
            <p:ph type="body" sz="quarter" idx="11" hasCustomPrompt="1"/>
          </p:nvPr>
        </p:nvSpPr>
        <p:spPr>
          <a:xfrm>
            <a:off x="624023" y="355402"/>
            <a:ext cx="2372751" cy="307975"/>
          </a:xfrm>
          <a:prstGeom prst="rect">
            <a:avLst/>
          </a:prstGeom>
        </p:spPr>
        <p:txBody>
          <a:bodyPr/>
          <a:lstStyle>
            <a:lvl1pPr marL="0" indent="0">
              <a:buNone/>
              <a:defRPr sz="1100" b="1" baseline="0">
                <a:solidFill>
                  <a:schemeClr val="bg1"/>
                </a:solidFill>
                <a:latin typeface="Calibri" panose="020F0502020204030204" pitchFamily="34" charset="0"/>
                <a:cs typeface="Calibri" panose="020F0502020204030204" pitchFamily="34" charset="0"/>
              </a:defRPr>
            </a:lvl1pPr>
          </a:lstStyle>
          <a:p>
            <a:pPr lvl="0"/>
            <a:r>
              <a:rPr lang="en-US"/>
              <a:t>Speaker | Date | Venue</a:t>
            </a:r>
            <a:endParaRPr lang="en-GB"/>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93671" y="6325972"/>
            <a:ext cx="2160000" cy="434436"/>
          </a:xfrm>
          <a:prstGeom prst="rect">
            <a:avLst/>
          </a:prstGeom>
        </p:spPr>
      </p:pic>
    </p:spTree>
    <p:extLst>
      <p:ext uri="{BB962C8B-B14F-4D97-AF65-F5344CB8AC3E}">
        <p14:creationId xmlns:p14="http://schemas.microsoft.com/office/powerpoint/2010/main" val="180018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67B39-DABA-4C36-92D3-13DF78870DFB}" type="datetimeFigureOut">
              <a:rPr lang="sl-SI" smtClean="0"/>
              <a:t>15. 10. 2024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0E006E6-5069-458C-89F1-5D61A617729D}" type="slidenum">
              <a:rPr lang="sl-SI" smtClean="0"/>
              <a:t>‹#›</a:t>
            </a:fld>
            <a:endParaRPr lang="sl-SI"/>
          </a:p>
        </p:txBody>
      </p:sp>
    </p:spTree>
    <p:extLst>
      <p:ext uri="{BB962C8B-B14F-4D97-AF65-F5344CB8AC3E}">
        <p14:creationId xmlns:p14="http://schemas.microsoft.com/office/powerpoint/2010/main" val="4256984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022" y="828937"/>
            <a:ext cx="10876798" cy="1055688"/>
          </a:xfrm>
          <a:prstGeom prst="rect">
            <a:avLst/>
          </a:prstGeom>
        </p:spPr>
        <p:txBody>
          <a:bodyPr/>
          <a:lstStyle>
            <a:lvl1pPr marL="0" indent="0" algn="r">
              <a:buFontTx/>
              <a:buNone/>
              <a:defRPr sz="3200" b="1">
                <a:solidFill>
                  <a:schemeClr val="bg1"/>
                </a:solidFill>
                <a:latin typeface="Calibri" panose="020F0502020204030204" pitchFamily="34" charset="0"/>
                <a:cs typeface="Calibri" panose="020F0502020204030204" pitchFamily="34" charset="0"/>
              </a:defRPr>
            </a:lvl1pPr>
          </a:lstStyle>
          <a:p>
            <a:pPr lvl="0"/>
            <a:r>
              <a:rPr lang="en-US"/>
              <a:t>PRESENTATION TITLE GOES HERE</a:t>
            </a:r>
            <a:br>
              <a:rPr lang="en-US"/>
            </a:br>
            <a:r>
              <a:rPr lang="en-US"/>
              <a:t>Max two lines</a:t>
            </a:r>
          </a:p>
        </p:txBody>
      </p:sp>
      <p:sp>
        <p:nvSpPr>
          <p:cNvPr id="3" name="Text Placeholder 2"/>
          <p:cNvSpPr>
            <a:spLocks noGrp="1"/>
          </p:cNvSpPr>
          <p:nvPr>
            <p:ph type="body" sz="quarter" idx="11" hasCustomPrompt="1"/>
          </p:nvPr>
        </p:nvSpPr>
        <p:spPr>
          <a:xfrm>
            <a:off x="624023" y="355402"/>
            <a:ext cx="2372751" cy="307975"/>
          </a:xfrm>
          <a:prstGeom prst="rect">
            <a:avLst/>
          </a:prstGeom>
        </p:spPr>
        <p:txBody>
          <a:bodyPr/>
          <a:lstStyle>
            <a:lvl1pPr marL="0" indent="0">
              <a:buNone/>
              <a:defRPr sz="1100" b="1" baseline="0">
                <a:solidFill>
                  <a:schemeClr val="bg1"/>
                </a:solidFill>
                <a:latin typeface="Calibri" panose="020F0502020204030204" pitchFamily="34" charset="0"/>
                <a:cs typeface="Calibri" panose="020F0502020204030204" pitchFamily="34" charset="0"/>
              </a:defRPr>
            </a:lvl1pPr>
          </a:lstStyle>
          <a:p>
            <a:pPr lvl="0"/>
            <a:r>
              <a:rPr lang="en-US"/>
              <a:t>Speaker | Date | Venue</a:t>
            </a:r>
            <a:endParaRPr lang="en-GB"/>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93671" y="6325972"/>
            <a:ext cx="2160000" cy="434436"/>
          </a:xfrm>
          <a:prstGeom prst="rect">
            <a:avLst/>
          </a:prstGeom>
        </p:spPr>
      </p:pic>
    </p:spTree>
    <p:extLst>
      <p:ext uri="{BB962C8B-B14F-4D97-AF65-F5344CB8AC3E}">
        <p14:creationId xmlns:p14="http://schemas.microsoft.com/office/powerpoint/2010/main" val="1693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4000" b="1">
                <a:solidFill>
                  <a:srgbClr val="002060"/>
                </a:solidFill>
                <a:latin typeface="Calibri" panose="020F0502020204030204" pitchFamily="34" charset="0"/>
                <a:cs typeface="Calibri" panose="020F0502020204030204" pitchFamily="34" charset="0"/>
              </a:defRPr>
            </a:lvl1pPr>
          </a:lstStyle>
          <a:p>
            <a:pPr lvl="0"/>
            <a:r>
              <a:rPr lang="en-US"/>
              <a:t>Slide title goes here</a:t>
            </a:r>
            <a:endParaRPr lang="en-GB"/>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sz="4000">
                <a:solidFill>
                  <a:srgbClr val="113A60"/>
                </a:solidFill>
                <a:latin typeface="Calibri" panose="020F0502020204030204" pitchFamily="34" charset="0"/>
                <a:cs typeface="Calibri" panose="020F0502020204030204" pitchFamily="34" charset="0"/>
              </a:defRPr>
            </a:lvl1pPr>
            <a:lvl2pPr>
              <a:defRPr sz="3600">
                <a:solidFill>
                  <a:srgbClr val="113A60"/>
                </a:solidFill>
                <a:latin typeface="Calibri" panose="020F0502020204030204" pitchFamily="34" charset="0"/>
                <a:cs typeface="Calibri" panose="020F0502020204030204" pitchFamily="34" charset="0"/>
              </a:defRPr>
            </a:lvl2pPr>
            <a:lvl3pPr>
              <a:defRPr sz="3200">
                <a:solidFill>
                  <a:srgbClr val="113A60"/>
                </a:solidFill>
                <a:latin typeface="Calibri" panose="020F0502020204030204" pitchFamily="34" charset="0"/>
                <a:cs typeface="Calibri" panose="020F0502020204030204" pitchFamily="34" charset="0"/>
              </a:defRPr>
            </a:lvl3pPr>
            <a:lvl4pPr>
              <a:defRPr sz="2800">
                <a:solidFill>
                  <a:srgbClr val="113A60"/>
                </a:solidFill>
                <a:latin typeface="Calibri" panose="020F0502020204030204" pitchFamily="34" charset="0"/>
                <a:cs typeface="Calibri" panose="020F0502020204030204" pitchFamily="34" charset="0"/>
              </a:defRPr>
            </a:lvl4pPr>
            <a:lvl5pPr>
              <a:defRPr sz="2800">
                <a:solidFill>
                  <a:srgbClr val="113A60"/>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900113" y="6191250"/>
            <a:ext cx="3219450" cy="260350"/>
          </a:xfrm>
          <a:prstGeom prst="rect">
            <a:avLst/>
          </a:prstGeom>
        </p:spPr>
        <p:txBody>
          <a:bodyPr/>
          <a:lstStyle>
            <a:lvl1pPr marL="0" indent="0">
              <a:buNone/>
              <a:defRPr sz="1100" baseline="0">
                <a:solidFill>
                  <a:srgbClr val="001746"/>
                </a:solidFill>
                <a:latin typeface="Calibri" panose="020F0502020204030204" pitchFamily="34" charset="0"/>
                <a:cs typeface="Calibri" panose="020F0502020204030204" pitchFamily="34" charset="0"/>
              </a:defRPr>
            </a:lvl1pPr>
            <a:lvl2pPr marL="562750" indent="0">
              <a:buNone/>
              <a:defRPr/>
            </a:lvl2pPr>
            <a:lvl3pPr marL="1125499" indent="0">
              <a:buNone/>
              <a:defRPr/>
            </a:lvl3pPr>
            <a:lvl4pPr marL="1688249" indent="0">
              <a:buNone/>
              <a:defRPr/>
            </a:lvl4pPr>
            <a:lvl5pPr marL="2251000" indent="0">
              <a:buNone/>
              <a:defRPr/>
            </a:lvl5pPr>
          </a:lstStyle>
          <a:p>
            <a:pPr lvl="0"/>
            <a:r>
              <a:rPr lang="en-US" sz="1100">
                <a:latin typeface="Calibri" panose="020F0502020204030204" pitchFamily="34" charset="0"/>
                <a:cs typeface="Calibri" panose="020F0502020204030204" pitchFamily="34" charset="0"/>
              </a:rPr>
              <a:t>Source reference for illustration</a:t>
            </a:r>
            <a:endParaRPr lang="en-US"/>
          </a:p>
        </p:txBody>
      </p:sp>
    </p:spTree>
    <p:extLst>
      <p:ext uri="{BB962C8B-B14F-4D97-AF65-F5344CB8AC3E}">
        <p14:creationId xmlns:p14="http://schemas.microsoft.com/office/powerpoint/2010/main" val="349209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66F923-39B1-4037-958D-89202E280644}"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3A8FC-CA10-4267-B0A1-133F004B7DF1}" type="slidenum">
              <a:rPr lang="en-GB" smtClean="0"/>
              <a:t>‹#›</a:t>
            </a:fld>
            <a:endParaRPr lang="en-GB"/>
          </a:p>
        </p:txBody>
      </p:sp>
    </p:spTree>
    <p:extLst>
      <p:ext uri="{BB962C8B-B14F-4D97-AF65-F5344CB8AC3E}">
        <p14:creationId xmlns:p14="http://schemas.microsoft.com/office/powerpoint/2010/main" val="27118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022" y="828937"/>
            <a:ext cx="10876798" cy="1055688"/>
          </a:xfrm>
          <a:prstGeom prst="rect">
            <a:avLst/>
          </a:prstGeom>
        </p:spPr>
        <p:txBody>
          <a:bodyPr/>
          <a:lstStyle>
            <a:lvl1pPr marL="0" indent="0" algn="r">
              <a:buFontTx/>
              <a:buNone/>
              <a:defRPr sz="3200" b="1">
                <a:solidFill>
                  <a:schemeClr val="bg1"/>
                </a:solidFill>
                <a:latin typeface="Calibri" panose="020F0502020204030204" pitchFamily="34" charset="0"/>
                <a:cs typeface="Calibri" panose="020F0502020204030204" pitchFamily="34" charset="0"/>
              </a:defRPr>
            </a:lvl1pPr>
          </a:lstStyle>
          <a:p>
            <a:pPr lvl="0"/>
            <a:r>
              <a:rPr lang="en-US"/>
              <a:t>PRESENTATION TITLE GOES HERE</a:t>
            </a:r>
            <a:br>
              <a:rPr lang="en-US"/>
            </a:br>
            <a:r>
              <a:rPr lang="en-US"/>
              <a:t>Max two lines</a:t>
            </a:r>
          </a:p>
        </p:txBody>
      </p:sp>
      <p:sp>
        <p:nvSpPr>
          <p:cNvPr id="3" name="Text Placeholder 2"/>
          <p:cNvSpPr>
            <a:spLocks noGrp="1"/>
          </p:cNvSpPr>
          <p:nvPr>
            <p:ph type="body" sz="quarter" idx="11" hasCustomPrompt="1"/>
          </p:nvPr>
        </p:nvSpPr>
        <p:spPr>
          <a:xfrm>
            <a:off x="624023" y="355402"/>
            <a:ext cx="2372751" cy="307975"/>
          </a:xfrm>
          <a:prstGeom prst="rect">
            <a:avLst/>
          </a:prstGeom>
        </p:spPr>
        <p:txBody>
          <a:bodyPr/>
          <a:lstStyle>
            <a:lvl1pPr marL="0" indent="0">
              <a:buNone/>
              <a:defRPr sz="1100" b="1" baseline="0">
                <a:solidFill>
                  <a:schemeClr val="bg1"/>
                </a:solidFill>
                <a:latin typeface="Calibri" panose="020F0502020204030204" pitchFamily="34" charset="0"/>
                <a:cs typeface="Calibri" panose="020F0502020204030204" pitchFamily="34" charset="0"/>
              </a:defRPr>
            </a:lvl1pPr>
          </a:lstStyle>
          <a:p>
            <a:pPr lvl="0"/>
            <a:r>
              <a:rPr lang="en-US"/>
              <a:t>Speaker | Date | Venue</a:t>
            </a:r>
            <a:endParaRPr lang="en-GB"/>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93671" y="6325972"/>
            <a:ext cx="2160000" cy="434436"/>
          </a:xfrm>
          <a:prstGeom prst="rect">
            <a:avLst/>
          </a:prstGeom>
        </p:spPr>
      </p:pic>
    </p:spTree>
    <p:extLst>
      <p:ext uri="{BB962C8B-B14F-4D97-AF65-F5344CB8AC3E}">
        <p14:creationId xmlns:p14="http://schemas.microsoft.com/office/powerpoint/2010/main" val="415618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67B39-DABA-4C36-92D3-13DF78870DFB}" type="datetimeFigureOut">
              <a:rPr lang="sl-SI" smtClean="0"/>
              <a:t>15. 10. 2024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0E006E6-5069-458C-89F1-5D61A617729D}" type="slidenum">
              <a:rPr lang="sl-SI" smtClean="0"/>
              <a:t>‹#›</a:t>
            </a:fld>
            <a:endParaRPr lang="sl-SI"/>
          </a:p>
        </p:txBody>
      </p:sp>
    </p:spTree>
    <p:extLst>
      <p:ext uri="{BB962C8B-B14F-4D97-AF65-F5344CB8AC3E}">
        <p14:creationId xmlns:p14="http://schemas.microsoft.com/office/powerpoint/2010/main" val="46859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a:t>Source reference for illustration</a:t>
            </a:r>
          </a:p>
        </p:txBody>
      </p:sp>
    </p:spTree>
    <p:extLst>
      <p:ext uri="{BB962C8B-B14F-4D97-AF65-F5344CB8AC3E}">
        <p14:creationId xmlns:p14="http://schemas.microsoft.com/office/powerpoint/2010/main" val="251010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sldNum" idx="10"/>
          </p:nvPr>
        </p:nvSpPr>
        <p:spPr/>
        <p:txBody>
          <a:bodyPr/>
          <a:lstStyle>
            <a:lvl1pPr eaLnBrk="0" hangingPunct="0">
              <a:defRPr/>
            </a:lvl1pPr>
          </a:lstStyle>
          <a:p>
            <a:fld id="{B73322D9-56AB-4330-B6A6-A83540BA3374}" type="slidenum">
              <a:rPr lang="en-US" altLang="en-US"/>
              <a:pPr/>
              <a:t>‹#›</a:t>
            </a:fld>
            <a:endParaRPr lang="en-US" altLang="en-US"/>
          </a:p>
        </p:txBody>
      </p:sp>
    </p:spTree>
    <p:extLst>
      <p:ext uri="{BB962C8B-B14F-4D97-AF65-F5344CB8AC3E}">
        <p14:creationId xmlns:p14="http://schemas.microsoft.com/office/powerpoint/2010/main" val="310307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a:t>Slide title goes here</a:t>
            </a:r>
            <a:endParaRPr lang="en-GB"/>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235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022" y="828937"/>
            <a:ext cx="10876798" cy="1055688"/>
          </a:xfrm>
          <a:prstGeom prst="rect">
            <a:avLst/>
          </a:prstGeom>
        </p:spPr>
        <p:txBody>
          <a:bodyPr/>
          <a:lstStyle>
            <a:lvl1pPr marL="0" indent="0" algn="r">
              <a:buFontTx/>
              <a:buNone/>
              <a:defRPr sz="3200" b="1">
                <a:solidFill>
                  <a:schemeClr val="bg1"/>
                </a:solidFill>
                <a:latin typeface="Calibri" panose="020F0502020204030204" pitchFamily="34" charset="0"/>
                <a:cs typeface="Calibri" panose="020F0502020204030204" pitchFamily="34" charset="0"/>
              </a:defRPr>
            </a:lvl1pPr>
          </a:lstStyle>
          <a:p>
            <a:pPr lvl="0"/>
            <a:r>
              <a:rPr lang="en-US"/>
              <a:t>PRESENTATION TITLE GOES HERE</a:t>
            </a:r>
            <a:br>
              <a:rPr lang="en-US"/>
            </a:br>
            <a:r>
              <a:rPr lang="en-US"/>
              <a:t>Max two lines</a:t>
            </a:r>
          </a:p>
        </p:txBody>
      </p:sp>
      <p:sp>
        <p:nvSpPr>
          <p:cNvPr id="3" name="Text Placeholder 2"/>
          <p:cNvSpPr>
            <a:spLocks noGrp="1"/>
          </p:cNvSpPr>
          <p:nvPr>
            <p:ph type="body" sz="quarter" idx="11" hasCustomPrompt="1"/>
          </p:nvPr>
        </p:nvSpPr>
        <p:spPr>
          <a:xfrm>
            <a:off x="624023" y="355402"/>
            <a:ext cx="2372751" cy="307975"/>
          </a:xfrm>
          <a:prstGeom prst="rect">
            <a:avLst/>
          </a:prstGeom>
        </p:spPr>
        <p:txBody>
          <a:bodyPr/>
          <a:lstStyle>
            <a:lvl1pPr marL="0" indent="0">
              <a:buNone/>
              <a:defRPr sz="1100" b="1" baseline="0">
                <a:solidFill>
                  <a:schemeClr val="bg1"/>
                </a:solidFill>
                <a:latin typeface="Calibri" panose="020F0502020204030204" pitchFamily="34" charset="0"/>
                <a:cs typeface="Calibri" panose="020F0502020204030204" pitchFamily="34" charset="0"/>
              </a:defRPr>
            </a:lvl1pPr>
          </a:lstStyle>
          <a:p>
            <a:pPr lvl="0"/>
            <a:r>
              <a:rPr lang="en-US"/>
              <a:t>Speaker | Date | Venue</a:t>
            </a:r>
            <a:endParaRPr lang="en-GB"/>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93671" y="6325972"/>
            <a:ext cx="2160000" cy="434436"/>
          </a:xfrm>
          <a:prstGeom prst="rect">
            <a:avLst/>
          </a:prstGeom>
        </p:spPr>
      </p:pic>
    </p:spTree>
    <p:extLst>
      <p:ext uri="{BB962C8B-B14F-4D97-AF65-F5344CB8AC3E}">
        <p14:creationId xmlns:p14="http://schemas.microsoft.com/office/powerpoint/2010/main" val="2125846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endParaRPr lang="en-US"/>
          </a:p>
        </p:txBody>
      </p:sp>
      <p:sp>
        <p:nvSpPr>
          <p:cNvPr id="4" name="Date Placeholder 3"/>
          <p:cNvSpPr>
            <a:spLocks noGrp="1"/>
          </p:cNvSpPr>
          <p:nvPr>
            <p:ph type="dt" sz="half" idx="10"/>
          </p:nvPr>
        </p:nvSpPr>
        <p:spPr/>
        <p:txBody>
          <a:bodyPr/>
          <a:lstStyle/>
          <a:p>
            <a:fld id="{BC05162C-6DCB-41DC-9C1B-72A16CCDF1FA}"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50406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022" y="828937"/>
            <a:ext cx="10876798" cy="1055688"/>
          </a:xfrm>
          <a:prstGeom prst="rect">
            <a:avLst/>
          </a:prstGeom>
        </p:spPr>
        <p:txBody>
          <a:bodyPr/>
          <a:lstStyle>
            <a:lvl1pPr marL="0" indent="0" algn="r">
              <a:buFontTx/>
              <a:buNone/>
              <a:defRPr sz="3200" b="1">
                <a:solidFill>
                  <a:schemeClr val="bg1"/>
                </a:solidFill>
                <a:latin typeface="Calibri" panose="020F0502020204030204" pitchFamily="34" charset="0"/>
                <a:cs typeface="Calibri" panose="020F0502020204030204" pitchFamily="34" charset="0"/>
              </a:defRPr>
            </a:lvl1pPr>
          </a:lstStyle>
          <a:p>
            <a:pPr lvl="0"/>
            <a:r>
              <a:rPr lang="en-US"/>
              <a:t>PRESENTATION TITLE GOES HERE</a:t>
            </a:r>
            <a:br>
              <a:rPr lang="en-US"/>
            </a:br>
            <a:r>
              <a:rPr lang="en-US"/>
              <a:t>Max two lines</a:t>
            </a:r>
          </a:p>
        </p:txBody>
      </p:sp>
      <p:sp>
        <p:nvSpPr>
          <p:cNvPr id="3" name="Text Placeholder 2"/>
          <p:cNvSpPr>
            <a:spLocks noGrp="1"/>
          </p:cNvSpPr>
          <p:nvPr>
            <p:ph type="body" sz="quarter" idx="11" hasCustomPrompt="1"/>
          </p:nvPr>
        </p:nvSpPr>
        <p:spPr>
          <a:xfrm>
            <a:off x="624023" y="355402"/>
            <a:ext cx="2372751" cy="307975"/>
          </a:xfrm>
          <a:prstGeom prst="rect">
            <a:avLst/>
          </a:prstGeom>
        </p:spPr>
        <p:txBody>
          <a:bodyPr/>
          <a:lstStyle>
            <a:lvl1pPr marL="0" indent="0">
              <a:buNone/>
              <a:defRPr sz="1100" b="1" baseline="0">
                <a:solidFill>
                  <a:schemeClr val="bg1"/>
                </a:solidFill>
                <a:latin typeface="Calibri" panose="020F0502020204030204" pitchFamily="34" charset="0"/>
                <a:cs typeface="Calibri" panose="020F0502020204030204" pitchFamily="34" charset="0"/>
              </a:defRPr>
            </a:lvl1pPr>
          </a:lstStyle>
          <a:p>
            <a:pPr lvl="0"/>
            <a:r>
              <a:rPr lang="en-US"/>
              <a:t>Speaker | Date | Venue</a:t>
            </a:r>
            <a:endParaRPr lang="en-GB"/>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93671" y="6325972"/>
            <a:ext cx="2160000" cy="434436"/>
          </a:xfrm>
          <a:prstGeom prst="rect">
            <a:avLst/>
          </a:prstGeom>
        </p:spPr>
      </p:pic>
    </p:spTree>
    <p:extLst>
      <p:ext uri="{BB962C8B-B14F-4D97-AF65-F5344CB8AC3E}">
        <p14:creationId xmlns:p14="http://schemas.microsoft.com/office/powerpoint/2010/main" val="880004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a:t>Source reference for illustration</a:t>
            </a:r>
          </a:p>
        </p:txBody>
      </p:sp>
    </p:spTree>
    <p:extLst>
      <p:ext uri="{BB962C8B-B14F-4D97-AF65-F5344CB8AC3E}">
        <p14:creationId xmlns:p14="http://schemas.microsoft.com/office/powerpoint/2010/main" val="278259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022" y="828937"/>
            <a:ext cx="10876798" cy="1055688"/>
          </a:xfrm>
          <a:prstGeom prst="rect">
            <a:avLst/>
          </a:prstGeom>
        </p:spPr>
        <p:txBody>
          <a:bodyPr/>
          <a:lstStyle>
            <a:lvl1pPr marL="0" indent="0" algn="r">
              <a:buFontTx/>
              <a:buNone/>
              <a:defRPr sz="3200" b="1">
                <a:solidFill>
                  <a:schemeClr val="bg1"/>
                </a:solidFill>
                <a:latin typeface="Calibri" panose="020F0502020204030204" pitchFamily="34" charset="0"/>
                <a:cs typeface="Calibri" panose="020F0502020204030204" pitchFamily="34" charset="0"/>
              </a:defRPr>
            </a:lvl1pPr>
          </a:lstStyle>
          <a:p>
            <a:pPr lvl="0"/>
            <a:r>
              <a:rPr lang="en-US"/>
              <a:t>PRESENTATION TITLE GOES HERE</a:t>
            </a:r>
            <a:br>
              <a:rPr lang="en-US"/>
            </a:br>
            <a:r>
              <a:rPr lang="en-US"/>
              <a:t>Max two lines</a:t>
            </a:r>
          </a:p>
        </p:txBody>
      </p:sp>
      <p:sp>
        <p:nvSpPr>
          <p:cNvPr id="3" name="Text Placeholder 2"/>
          <p:cNvSpPr>
            <a:spLocks noGrp="1"/>
          </p:cNvSpPr>
          <p:nvPr>
            <p:ph type="body" sz="quarter" idx="11" hasCustomPrompt="1"/>
          </p:nvPr>
        </p:nvSpPr>
        <p:spPr>
          <a:xfrm>
            <a:off x="624023" y="355402"/>
            <a:ext cx="2372751" cy="307975"/>
          </a:xfrm>
          <a:prstGeom prst="rect">
            <a:avLst/>
          </a:prstGeom>
        </p:spPr>
        <p:txBody>
          <a:bodyPr/>
          <a:lstStyle>
            <a:lvl1pPr marL="0" indent="0">
              <a:buNone/>
              <a:defRPr sz="1100" b="1" baseline="0">
                <a:solidFill>
                  <a:schemeClr val="bg1"/>
                </a:solidFill>
                <a:latin typeface="Calibri" panose="020F0502020204030204" pitchFamily="34" charset="0"/>
                <a:cs typeface="Calibri" panose="020F0502020204030204" pitchFamily="34" charset="0"/>
              </a:defRPr>
            </a:lvl1pPr>
          </a:lstStyle>
          <a:p>
            <a:pPr lvl="0"/>
            <a:r>
              <a:rPr lang="en-US"/>
              <a:t>Speaker | Date | Venue</a:t>
            </a:r>
            <a:endParaRPr lang="en-GB"/>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93671" y="6325972"/>
            <a:ext cx="2160000" cy="434436"/>
          </a:xfrm>
          <a:prstGeom prst="rect">
            <a:avLst/>
          </a:prstGeom>
        </p:spPr>
      </p:pic>
    </p:spTree>
    <p:extLst>
      <p:ext uri="{BB962C8B-B14F-4D97-AF65-F5344CB8AC3E}">
        <p14:creationId xmlns:p14="http://schemas.microsoft.com/office/powerpoint/2010/main" val="2516693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endParaRPr lang="en-US"/>
          </a:p>
        </p:txBody>
      </p:sp>
      <p:sp>
        <p:nvSpPr>
          <p:cNvPr id="4" name="Date Placeholder 3"/>
          <p:cNvSpPr>
            <a:spLocks noGrp="1"/>
          </p:cNvSpPr>
          <p:nvPr>
            <p:ph type="dt" sz="half" idx="10"/>
          </p:nvPr>
        </p:nvSpPr>
        <p:spPr/>
        <p:txBody>
          <a:bodyPr/>
          <a:lstStyle/>
          <a:p>
            <a:fld id="{BC05162C-6DCB-41DC-9C1B-72A16CCDF1FA}"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653544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60719-09FE-49D8-BD82-10A1DFBD270D}"/>
              </a:ext>
            </a:extLst>
          </p:cNvPr>
          <p:cNvSpPr>
            <a:spLocks noGrp="1"/>
          </p:cNvSpPr>
          <p:nvPr>
            <p:ph type="dt" sz="half" idx="10"/>
          </p:nvPr>
        </p:nvSpPr>
        <p:spPr/>
        <p:txBody>
          <a:bodyPr/>
          <a:lstStyle/>
          <a:p>
            <a:fld id="{8AB67B39-DABA-4C36-92D3-13DF78870DFB}" type="datetimeFigureOut">
              <a:rPr lang="sl-SI" smtClean="0"/>
              <a:t>15. 10. 2024</a:t>
            </a:fld>
            <a:endParaRPr lang="sl-SI"/>
          </a:p>
        </p:txBody>
      </p:sp>
      <p:sp>
        <p:nvSpPr>
          <p:cNvPr id="3" name="Footer Placeholder 2">
            <a:extLst>
              <a:ext uri="{FF2B5EF4-FFF2-40B4-BE49-F238E27FC236}">
                <a16:creationId xmlns:a16="http://schemas.microsoft.com/office/drawing/2014/main" id="{5CB7E818-A182-443A-9CAA-6C4FAD9684A1}"/>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066623B2-4258-42FA-B082-E363EA09A4C9}"/>
              </a:ext>
            </a:extLst>
          </p:cNvPr>
          <p:cNvSpPr>
            <a:spLocks noGrp="1"/>
          </p:cNvSpPr>
          <p:nvPr>
            <p:ph type="sldNum" sz="quarter" idx="12"/>
          </p:nvPr>
        </p:nvSpPr>
        <p:spPr/>
        <p:txBody>
          <a:bodyPr/>
          <a:lstStyle/>
          <a:p>
            <a:fld id="{90E006E6-5069-458C-89F1-5D61A617729D}" type="slidenum">
              <a:rPr lang="sl-SI" smtClean="0"/>
              <a:t>‹#›</a:t>
            </a:fld>
            <a:endParaRPr lang="sl-SI"/>
          </a:p>
        </p:txBody>
      </p:sp>
    </p:spTree>
    <p:extLst>
      <p:ext uri="{BB962C8B-B14F-4D97-AF65-F5344CB8AC3E}">
        <p14:creationId xmlns:p14="http://schemas.microsoft.com/office/powerpoint/2010/main" val="780137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022" y="828937"/>
            <a:ext cx="10876798" cy="1055688"/>
          </a:xfrm>
          <a:prstGeom prst="rect">
            <a:avLst/>
          </a:prstGeom>
        </p:spPr>
        <p:txBody>
          <a:bodyPr/>
          <a:lstStyle>
            <a:lvl1pPr marL="0" indent="0" algn="r">
              <a:buFontTx/>
              <a:buNone/>
              <a:defRPr sz="3200" b="1">
                <a:solidFill>
                  <a:schemeClr val="bg1"/>
                </a:solidFill>
                <a:latin typeface="Calibri" panose="020F0502020204030204" pitchFamily="34" charset="0"/>
                <a:cs typeface="Calibri" panose="020F0502020204030204" pitchFamily="34" charset="0"/>
              </a:defRPr>
            </a:lvl1pPr>
          </a:lstStyle>
          <a:p>
            <a:pPr lvl="0"/>
            <a:r>
              <a:rPr lang="en-US"/>
              <a:t>PRESENTATION TITLE GOES HERE</a:t>
            </a:r>
            <a:br>
              <a:rPr lang="en-US"/>
            </a:br>
            <a:r>
              <a:rPr lang="en-US"/>
              <a:t>Max two lines</a:t>
            </a:r>
          </a:p>
        </p:txBody>
      </p:sp>
      <p:sp>
        <p:nvSpPr>
          <p:cNvPr id="3" name="Text Placeholder 2"/>
          <p:cNvSpPr>
            <a:spLocks noGrp="1"/>
          </p:cNvSpPr>
          <p:nvPr>
            <p:ph type="body" sz="quarter" idx="11" hasCustomPrompt="1"/>
          </p:nvPr>
        </p:nvSpPr>
        <p:spPr>
          <a:xfrm>
            <a:off x="624023" y="355402"/>
            <a:ext cx="2372751" cy="307975"/>
          </a:xfrm>
          <a:prstGeom prst="rect">
            <a:avLst/>
          </a:prstGeom>
        </p:spPr>
        <p:txBody>
          <a:bodyPr/>
          <a:lstStyle>
            <a:lvl1pPr marL="0" indent="0">
              <a:buNone/>
              <a:defRPr sz="1100" b="1" baseline="0">
                <a:solidFill>
                  <a:schemeClr val="bg1"/>
                </a:solidFill>
                <a:latin typeface="Calibri" panose="020F0502020204030204" pitchFamily="34" charset="0"/>
                <a:cs typeface="Calibri" panose="020F0502020204030204" pitchFamily="34" charset="0"/>
              </a:defRPr>
            </a:lvl1pPr>
          </a:lstStyle>
          <a:p>
            <a:pPr lvl="0"/>
            <a:r>
              <a:rPr lang="en-US"/>
              <a:t>Speaker | Date | Venue</a:t>
            </a:r>
            <a:endParaRPr lang="en-GB"/>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93671" y="6325972"/>
            <a:ext cx="2160000" cy="434436"/>
          </a:xfrm>
          <a:prstGeom prst="rect">
            <a:avLst/>
          </a:prstGeom>
        </p:spPr>
      </p:pic>
    </p:spTree>
    <p:extLst>
      <p:ext uri="{BB962C8B-B14F-4D97-AF65-F5344CB8AC3E}">
        <p14:creationId xmlns:p14="http://schemas.microsoft.com/office/powerpoint/2010/main" val="110454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endParaRPr lang="en-US"/>
          </a:p>
        </p:txBody>
      </p:sp>
      <p:sp>
        <p:nvSpPr>
          <p:cNvPr id="4" name="Date Placeholder 3"/>
          <p:cNvSpPr>
            <a:spLocks noGrp="1"/>
          </p:cNvSpPr>
          <p:nvPr>
            <p:ph type="dt" sz="half" idx="10"/>
          </p:nvPr>
        </p:nvSpPr>
        <p:spPr/>
        <p:txBody>
          <a:bodyPr/>
          <a:lstStyle/>
          <a:p>
            <a:fld id="{BC05162C-6DCB-41DC-9C1B-72A16CCDF1FA}"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49087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67B39-DABA-4C36-92D3-13DF78870DFB}" type="datetimeFigureOut">
              <a:rPr lang="sl-SI" smtClean="0"/>
              <a:t>15. 10. 2024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0E006E6-5069-458C-89F1-5D61A617729D}" type="slidenum">
              <a:rPr lang="sl-SI" smtClean="0"/>
              <a:t>‹#›</a:t>
            </a:fld>
            <a:endParaRPr lang="sl-SI"/>
          </a:p>
        </p:txBody>
      </p:sp>
    </p:spTree>
    <p:extLst>
      <p:ext uri="{BB962C8B-B14F-4D97-AF65-F5344CB8AC3E}">
        <p14:creationId xmlns:p14="http://schemas.microsoft.com/office/powerpoint/2010/main" val="134486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2"/>
            <a:ext cx="11418277" cy="524395"/>
          </a:xfrm>
          <a:prstGeom prst="rect">
            <a:avLst/>
          </a:prstGeom>
        </p:spPr>
        <p:txBody>
          <a:bodyPr/>
          <a:lstStyle>
            <a:lvl1pPr marL="0" indent="0">
              <a:buNone/>
              <a:defRPr sz="2800" b="1">
                <a:solidFill>
                  <a:schemeClr val="bg1"/>
                </a:solidFill>
              </a:defRPr>
            </a:lvl1pPr>
          </a:lstStyle>
          <a:p>
            <a:pPr lvl="0"/>
            <a:r>
              <a:rPr lang="en-US"/>
              <a:t>Slide title goes here</a:t>
            </a:r>
          </a:p>
        </p:txBody>
      </p:sp>
      <p:sp>
        <p:nvSpPr>
          <p:cNvPr id="6" name="Content Placeholder 5"/>
          <p:cNvSpPr>
            <a:spLocks noGrp="1"/>
          </p:cNvSpPr>
          <p:nvPr>
            <p:ph sz="quarter" idx="11"/>
          </p:nvPr>
        </p:nvSpPr>
        <p:spPr>
          <a:xfrm>
            <a:off x="449385" y="1147766"/>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463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0"/>
            <a:endParaRPr lang="en-US"/>
          </a:p>
        </p:txBody>
      </p:sp>
      <p:sp>
        <p:nvSpPr>
          <p:cNvPr id="4" name="Date Placeholder 3"/>
          <p:cNvSpPr>
            <a:spLocks noGrp="1"/>
          </p:cNvSpPr>
          <p:nvPr>
            <p:ph type="dt" sz="half" idx="10"/>
          </p:nvPr>
        </p:nvSpPr>
        <p:spPr/>
        <p:txBody>
          <a:bodyPr/>
          <a:lstStyle/>
          <a:p>
            <a:fld id="{BC05162C-6DCB-41DC-9C1B-72A16CCDF1FA}"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651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r-FR"/>
          </a:p>
        </p:txBody>
      </p:sp>
      <p:sp>
        <p:nvSpPr>
          <p:cNvPr id="3" name="Espace réservé de la date 2"/>
          <p:cNvSpPr>
            <a:spLocks noGrp="1"/>
          </p:cNvSpPr>
          <p:nvPr>
            <p:ph type="dt" sz="half" idx="10"/>
          </p:nvPr>
        </p:nvSpPr>
        <p:spPr>
          <a:xfrm>
            <a:off x="609600" y="6356358"/>
            <a:ext cx="28448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7E"/>
                </a:solidFill>
                <a:latin typeface="Calibri" pitchFamily="34" charset="0"/>
              </a:defRPr>
            </a:lvl1pPr>
          </a:lstStyle>
          <a:p>
            <a:pPr fontAlgn="base">
              <a:spcBef>
                <a:spcPct val="0"/>
              </a:spcBef>
              <a:spcAft>
                <a:spcPct val="0"/>
              </a:spcAft>
              <a:defRPr/>
            </a:pPr>
            <a:fld id="{3B6A255A-D2B2-4198-B5EC-D63237BF285E}" type="datetimeFigureOut">
              <a:rPr lang="fr-FR"/>
              <a:pPr fontAlgn="base">
                <a:spcBef>
                  <a:spcPct val="0"/>
                </a:spcBef>
                <a:spcAft>
                  <a:spcPct val="0"/>
                </a:spcAft>
                <a:defRPr/>
              </a:pPr>
              <a:t>15/10/2024</a:t>
            </a:fld>
            <a:endParaRPr lang="fr-FR"/>
          </a:p>
        </p:txBody>
      </p:sp>
      <p:sp>
        <p:nvSpPr>
          <p:cNvPr id="4" name="Espace réservé du pied de page 3"/>
          <p:cNvSpPr>
            <a:spLocks noGrp="1"/>
          </p:cNvSpPr>
          <p:nvPr>
            <p:ph type="ftr" sz="quarter" idx="11"/>
          </p:nvPr>
        </p:nvSpPr>
        <p:spPr>
          <a:xfrm>
            <a:off x="4165600" y="6356358"/>
            <a:ext cx="3860800" cy="365125"/>
          </a:xfrm>
          <a:prstGeom prst="rect">
            <a:avLst/>
          </a:prstGeom>
        </p:spPr>
        <p:txBody>
          <a:bodyPr/>
          <a:lstStyle>
            <a:lvl1pPr fontAlgn="auto">
              <a:spcBef>
                <a:spcPts val="0"/>
              </a:spcBef>
              <a:spcAft>
                <a:spcPts val="0"/>
              </a:spcAft>
              <a:defRPr sz="1350">
                <a:solidFill>
                  <a:prstClr val="black"/>
                </a:solidFill>
                <a:latin typeface="+mn-lt"/>
                <a:ea typeface="+mn-ea"/>
                <a:cs typeface="+mn-cs"/>
              </a:defRPr>
            </a:lvl1pPr>
          </a:lstStyle>
          <a:p>
            <a:pPr>
              <a:defRPr/>
            </a:pPr>
            <a:endParaRPr lang="fr-FR"/>
          </a:p>
        </p:txBody>
      </p:sp>
      <p:sp>
        <p:nvSpPr>
          <p:cNvPr id="5" name="Espace réservé du numéro de diapositive 4"/>
          <p:cNvSpPr>
            <a:spLocks noGrp="1"/>
          </p:cNvSpPr>
          <p:nvPr>
            <p:ph type="sldNum" sz="quarter" idx="12"/>
          </p:nvPr>
        </p:nvSpPr>
        <p:spPr>
          <a:xfrm>
            <a:off x="8737600" y="6356358"/>
            <a:ext cx="2844800" cy="365125"/>
          </a:xfrm>
        </p:spPr>
        <p:txBody>
          <a:bodyPr/>
          <a:lstStyle>
            <a:lvl1pPr>
              <a:defRPr sz="1350">
                <a:solidFill>
                  <a:prstClr val="black"/>
                </a:solidFill>
                <a:latin typeface="Calibri" charset="0"/>
                <a:ea typeface="ＭＳ Ｐゴシック" charset="0"/>
                <a:cs typeface="+mn-cs"/>
              </a:defRPr>
            </a:lvl1pPr>
          </a:lstStyle>
          <a:p>
            <a:pPr>
              <a:defRPr/>
            </a:pPr>
            <a:fld id="{34B6607A-D9D6-4641-93DB-A7A7551925BB}" type="slidenum">
              <a:rPr lang="fr-FR"/>
              <a:pPr>
                <a:defRPr/>
              </a:pPr>
              <a:t>‹#›</a:t>
            </a:fld>
            <a:endParaRPr lang="fr-FR"/>
          </a:p>
        </p:txBody>
      </p:sp>
    </p:spTree>
    <p:extLst>
      <p:ext uri="{BB962C8B-B14F-4D97-AF65-F5344CB8AC3E}">
        <p14:creationId xmlns:p14="http://schemas.microsoft.com/office/powerpoint/2010/main" val="290185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74" y="390871"/>
            <a:ext cx="3642895" cy="265834"/>
          </a:xfrm>
          <a:prstGeom prst="rect">
            <a:avLst/>
          </a:prstGeom>
        </p:spPr>
        <p:txBody>
          <a:bodyPr/>
          <a:lstStyle>
            <a:lvl1pPr marL="0" indent="0">
              <a:buNone/>
              <a:defRPr sz="825" b="1">
                <a:solidFill>
                  <a:schemeClr val="bg1"/>
                </a:solidFill>
                <a:latin typeface="Calibri" panose="020F0502020204030204" pitchFamily="34" charset="0"/>
                <a:cs typeface="Calibri" panose="020F0502020204030204" pitchFamily="34" charset="0"/>
              </a:defRPr>
            </a:lvl1pPr>
          </a:lstStyle>
          <a:p>
            <a:pPr lvl="0"/>
            <a:r>
              <a:rPr lang="en-US"/>
              <a:t>Speaker I Date I Venue</a:t>
            </a:r>
            <a:endParaRPr lang="en-GB"/>
          </a:p>
        </p:txBody>
      </p:sp>
      <p:sp>
        <p:nvSpPr>
          <p:cNvPr id="4" name="Text Placeholder 3"/>
          <p:cNvSpPr>
            <a:spLocks noGrp="1"/>
          </p:cNvSpPr>
          <p:nvPr>
            <p:ph type="body" sz="quarter" idx="11" hasCustomPrompt="1"/>
          </p:nvPr>
        </p:nvSpPr>
        <p:spPr>
          <a:xfrm>
            <a:off x="562074" y="914400"/>
            <a:ext cx="11037034" cy="1463040"/>
          </a:xfrm>
          <a:prstGeom prst="rect">
            <a:avLst/>
          </a:prstGeom>
        </p:spPr>
        <p:txBody>
          <a:bodyPr/>
          <a:lstStyle>
            <a:lvl1pPr marL="0" indent="0" algn="r">
              <a:buNone/>
              <a:defRPr sz="3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Presentation title goes here</a:t>
            </a:r>
          </a:p>
          <a:p>
            <a:pPr lvl="0"/>
            <a:r>
              <a:rPr lang="en-US"/>
              <a:t>Max two lines</a:t>
            </a:r>
            <a:endParaRPr lang="en-GB"/>
          </a:p>
        </p:txBody>
      </p:sp>
    </p:spTree>
    <p:extLst>
      <p:ext uri="{BB962C8B-B14F-4D97-AF65-F5344CB8AC3E}">
        <p14:creationId xmlns:p14="http://schemas.microsoft.com/office/powerpoint/2010/main" val="190765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09117294-EE9B-4495-86D2-628D1B90F07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3911339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02661"/>
        </a:solidFill>
        <a:effectLst/>
      </p:bgPr>
    </p:bg>
    <p:spTree>
      <p:nvGrpSpPr>
        <p:cNvPr id="1" name=""/>
        <p:cNvGrpSpPr/>
        <p:nvPr/>
      </p:nvGrpSpPr>
      <p:grpSpPr>
        <a:xfrm>
          <a:off x="0" y="0"/>
          <a:ext cx="0" cy="0"/>
          <a:chOff x="0" y="0"/>
          <a:chExt cx="0" cy="0"/>
        </a:xfrm>
      </p:grpSpPr>
      <p:pic>
        <p:nvPicPr>
          <p:cNvPr id="23" name="Picture 22" descr="Logo_H_White.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511871" y="5715000"/>
            <a:ext cx="4049233" cy="609600"/>
          </a:xfrm>
          <a:prstGeom prst="rect">
            <a:avLst/>
          </a:prstGeom>
        </p:spPr>
      </p:pic>
      <p:grpSp>
        <p:nvGrpSpPr>
          <p:cNvPr id="3" name="Group 2"/>
          <p:cNvGrpSpPr/>
          <p:nvPr userDrawn="1"/>
        </p:nvGrpSpPr>
        <p:grpSpPr>
          <a:xfrm>
            <a:off x="2562946" y="4691210"/>
            <a:ext cx="9602549" cy="128426"/>
            <a:chOff x="2103929" y="4817456"/>
            <a:chExt cx="7802071" cy="128426"/>
          </a:xfrm>
        </p:grpSpPr>
        <p:sp>
          <p:nvSpPr>
            <p:cNvPr id="25" name="Rectangle 24"/>
            <p:cNvSpPr/>
            <p:nvPr userDrawn="1"/>
          </p:nvSpPr>
          <p:spPr>
            <a:xfrm>
              <a:off x="7955820" y="4818805"/>
              <a:ext cx="1950180" cy="127077"/>
            </a:xfrm>
            <a:prstGeom prst="rect">
              <a:avLst/>
            </a:prstGeom>
            <a:solidFill>
              <a:srgbClr val="D63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6" name="Rectangle 25"/>
            <p:cNvSpPr/>
            <p:nvPr userDrawn="1"/>
          </p:nvSpPr>
          <p:spPr>
            <a:xfrm>
              <a:off x="6004290" y="4817456"/>
              <a:ext cx="1950180" cy="127077"/>
            </a:xfrm>
            <a:prstGeom prst="rect">
              <a:avLst/>
            </a:prstGeom>
            <a:solidFill>
              <a:srgbClr val="007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7" name="Rectangle 26"/>
            <p:cNvSpPr/>
            <p:nvPr userDrawn="1"/>
          </p:nvSpPr>
          <p:spPr>
            <a:xfrm>
              <a:off x="4054110" y="4817456"/>
              <a:ext cx="1950180" cy="127077"/>
            </a:xfrm>
            <a:prstGeom prst="rect">
              <a:avLst/>
            </a:prstGeom>
            <a:solidFill>
              <a:srgbClr val="548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8" name="Rectangle 27"/>
            <p:cNvSpPr/>
            <p:nvPr userDrawn="1"/>
          </p:nvSpPr>
          <p:spPr>
            <a:xfrm>
              <a:off x="2103929" y="4817456"/>
              <a:ext cx="1950180" cy="127077"/>
            </a:xfrm>
            <a:prstGeom prst="rect">
              <a:avLst/>
            </a:prstGeom>
            <a:solidFill>
              <a:srgbClr val="833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Tree>
    <p:extLst>
      <p:ext uri="{BB962C8B-B14F-4D97-AF65-F5344CB8AC3E}">
        <p14:creationId xmlns:p14="http://schemas.microsoft.com/office/powerpoint/2010/main" val="3494153252"/>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896" r:id="rId3"/>
    <p:sldLayoutId id="2147483897"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5" name="Rectangle 24"/>
          <p:cNvSpPr/>
          <p:nvPr userDrawn="1"/>
        </p:nvSpPr>
        <p:spPr>
          <a:xfrm>
            <a:off x="0" y="7"/>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26" name="Picture 9"/>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9260307" y="6228000"/>
            <a:ext cx="2658462" cy="434436"/>
          </a:xfrm>
          <a:prstGeom prst="rect">
            <a:avLst/>
          </a:prstGeom>
        </p:spPr>
      </p:pic>
    </p:spTree>
    <p:extLst>
      <p:ext uri="{BB962C8B-B14F-4D97-AF65-F5344CB8AC3E}">
        <p14:creationId xmlns:p14="http://schemas.microsoft.com/office/powerpoint/2010/main" val="23773033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44" r:id="rId6"/>
    <p:sldLayoutId id="2147483895" r:id="rId7"/>
    <p:sldLayoutId id="2147483894" r:id="rId8"/>
  </p:sldLayoutIdLst>
  <p:hf hdr="0" ftr="0" dt="0"/>
  <p:txStyles>
    <p:titleStyle>
      <a:lvl1pPr algn="ctr" defTabSz="914418" rtl="0" eaLnBrk="1" latinLnBrk="0" hangingPunct="1">
        <a:spcBef>
          <a:spcPct val="0"/>
        </a:spcBef>
        <a:buNone/>
        <a:defRPr sz="4401" kern="1200">
          <a:solidFill>
            <a:schemeClr val="tx1"/>
          </a:solidFill>
          <a:latin typeface="+mj-lt"/>
          <a:ea typeface="+mj-ea"/>
          <a:cs typeface="+mj-cs"/>
        </a:defRPr>
      </a:lvl1pPr>
    </p:titleStyle>
    <p:bodyStyle>
      <a:lvl1pPr marL="342906" indent="-342906" algn="l" defTabSz="9144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5" indent="-285755" algn="l" defTabSz="9144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1" indent="-228604" algn="l" defTabSz="9144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31" indent="-228604"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40" indent="-228604"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48" indent="-228604"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57" indent="-228604"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66" indent="-228604"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75" indent="-228604"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a:p>
        </p:txBody>
      </p:sp>
      <p:cxnSp>
        <p:nvCxnSpPr>
          <p:cNvPr id="15" name="Straight Connector 7"/>
          <p:cNvCxnSpPr/>
          <p:nvPr userDrawn="1"/>
        </p:nvCxnSpPr>
        <p:spPr>
          <a:xfrm>
            <a:off x="0" y="756000"/>
            <a:ext cx="12192000" cy="24938"/>
          </a:xfrm>
          <a:prstGeom prst="line">
            <a:avLst/>
          </a:prstGeom>
          <a:ln w="114300">
            <a:solidFill>
              <a:srgbClr val="113A6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9684000" y="6228000"/>
            <a:ext cx="2160000" cy="434436"/>
          </a:xfrm>
          <a:prstGeom prst="rect">
            <a:avLst/>
          </a:prstGeom>
        </p:spPr>
      </p:pic>
    </p:spTree>
    <p:extLst>
      <p:ext uri="{BB962C8B-B14F-4D97-AF65-F5344CB8AC3E}">
        <p14:creationId xmlns:p14="http://schemas.microsoft.com/office/powerpoint/2010/main" val="1168150493"/>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828" r:id="rId3"/>
    <p:sldLayoutId id="2147483829" r:id="rId4"/>
  </p:sldLayoutIdLst>
  <p:hf hdr="0" ftr="0" dt="0"/>
  <p:txStyles>
    <p:titleStyle>
      <a:lvl1pPr algn="ctr" defTabSz="1125500" rtl="0" eaLnBrk="1" latinLnBrk="0" hangingPunct="1">
        <a:spcBef>
          <a:spcPct val="0"/>
        </a:spcBef>
        <a:buNone/>
        <a:defRPr sz="5417" kern="1200">
          <a:solidFill>
            <a:schemeClr val="tx1"/>
          </a:solidFill>
          <a:latin typeface="+mj-lt"/>
          <a:ea typeface="+mj-ea"/>
          <a:cs typeface="+mj-cs"/>
        </a:defRPr>
      </a:lvl1pPr>
    </p:titleStyle>
    <p:bodyStyle>
      <a:lvl1pPr marL="422061" indent="-422061" algn="l" defTabSz="1125500"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68" indent="-351718" algn="l" defTabSz="1125500"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75" indent="-281376" algn="l" defTabSz="1125500"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76"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1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87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625"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374" indent="-281376" algn="l" defTabSz="1125500"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500" rtl="0" eaLnBrk="1" latinLnBrk="0" hangingPunct="1">
        <a:defRPr sz="2215" kern="1200">
          <a:solidFill>
            <a:schemeClr val="tx1"/>
          </a:solidFill>
          <a:latin typeface="+mn-lt"/>
          <a:ea typeface="+mn-ea"/>
          <a:cs typeface="+mn-cs"/>
        </a:defRPr>
      </a:lvl1pPr>
      <a:lvl2pPr marL="562751" algn="l" defTabSz="1125500" rtl="0" eaLnBrk="1" latinLnBrk="0" hangingPunct="1">
        <a:defRPr sz="2215" kern="1200">
          <a:solidFill>
            <a:schemeClr val="tx1"/>
          </a:solidFill>
          <a:latin typeface="+mn-lt"/>
          <a:ea typeface="+mn-ea"/>
          <a:cs typeface="+mn-cs"/>
        </a:defRPr>
      </a:lvl2pPr>
      <a:lvl3pPr marL="1125500" algn="l" defTabSz="1125500" rtl="0" eaLnBrk="1" latinLnBrk="0" hangingPunct="1">
        <a:defRPr sz="2215" kern="1200">
          <a:solidFill>
            <a:schemeClr val="tx1"/>
          </a:solidFill>
          <a:latin typeface="+mn-lt"/>
          <a:ea typeface="+mn-ea"/>
          <a:cs typeface="+mn-cs"/>
        </a:defRPr>
      </a:lvl3pPr>
      <a:lvl4pPr marL="1688249" algn="l" defTabSz="1125500" rtl="0" eaLnBrk="1" latinLnBrk="0" hangingPunct="1">
        <a:defRPr sz="2215" kern="1200">
          <a:solidFill>
            <a:schemeClr val="tx1"/>
          </a:solidFill>
          <a:latin typeface="+mn-lt"/>
          <a:ea typeface="+mn-ea"/>
          <a:cs typeface="+mn-cs"/>
        </a:defRPr>
      </a:lvl4pPr>
      <a:lvl5pPr marL="2251000" algn="l" defTabSz="1125500" rtl="0" eaLnBrk="1" latinLnBrk="0" hangingPunct="1">
        <a:defRPr sz="2215" kern="1200">
          <a:solidFill>
            <a:schemeClr val="tx1"/>
          </a:solidFill>
          <a:latin typeface="+mn-lt"/>
          <a:ea typeface="+mn-ea"/>
          <a:cs typeface="+mn-cs"/>
        </a:defRPr>
      </a:lvl5pPr>
      <a:lvl6pPr marL="2813749" algn="l" defTabSz="1125500" rtl="0" eaLnBrk="1" latinLnBrk="0" hangingPunct="1">
        <a:defRPr sz="2215" kern="1200">
          <a:solidFill>
            <a:schemeClr val="tx1"/>
          </a:solidFill>
          <a:latin typeface="+mn-lt"/>
          <a:ea typeface="+mn-ea"/>
          <a:cs typeface="+mn-cs"/>
        </a:defRPr>
      </a:lvl6pPr>
      <a:lvl7pPr marL="3376499" algn="l" defTabSz="1125500" rtl="0" eaLnBrk="1" latinLnBrk="0" hangingPunct="1">
        <a:defRPr sz="2215" kern="1200">
          <a:solidFill>
            <a:schemeClr val="tx1"/>
          </a:solidFill>
          <a:latin typeface="+mn-lt"/>
          <a:ea typeface="+mn-ea"/>
          <a:cs typeface="+mn-cs"/>
        </a:defRPr>
      </a:lvl7pPr>
      <a:lvl8pPr marL="3939249" algn="l" defTabSz="1125500" rtl="0" eaLnBrk="1" latinLnBrk="0" hangingPunct="1">
        <a:defRPr sz="2215" kern="1200">
          <a:solidFill>
            <a:schemeClr val="tx1"/>
          </a:solidFill>
          <a:latin typeface="+mn-lt"/>
          <a:ea typeface="+mn-ea"/>
          <a:cs typeface="+mn-cs"/>
        </a:defRPr>
      </a:lvl8pPr>
      <a:lvl9pPr marL="4501998" algn="l" defTabSz="1125500"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5" name="Rectangle 24"/>
          <p:cNvSpPr/>
          <p:nvPr userDrawn="1"/>
        </p:nvSpPr>
        <p:spPr>
          <a:xfrm>
            <a:off x="0" y="6"/>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62"/>
          </a:p>
        </p:txBody>
      </p:sp>
      <p:pic>
        <p:nvPicPr>
          <p:cNvPr id="26" name="Picture 9"/>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260308" y="6228000"/>
            <a:ext cx="2658461" cy="434436"/>
          </a:xfrm>
          <a:prstGeom prst="rect">
            <a:avLst/>
          </a:prstGeom>
        </p:spPr>
      </p:pic>
    </p:spTree>
    <p:extLst>
      <p:ext uri="{BB962C8B-B14F-4D97-AF65-F5344CB8AC3E}">
        <p14:creationId xmlns:p14="http://schemas.microsoft.com/office/powerpoint/2010/main" val="3474249499"/>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46" r:id="rId4"/>
    <p:sldLayoutId id="2147483935" r:id="rId5"/>
  </p:sldLayoutIdLst>
  <p:hf sldNum="0" hdr="0" ft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a:solidFill>
                <a:prstClr val="white"/>
              </a:solidFill>
            </a:endParaRPr>
          </a:p>
        </p:txBody>
      </p:sp>
      <p:sp>
        <p:nvSpPr>
          <p:cNvPr id="25" name="Rectangle 24"/>
          <p:cNvSpPr/>
          <p:nvPr userDrawn="1"/>
        </p:nvSpPr>
        <p:spPr>
          <a:xfrm>
            <a:off x="0" y="5"/>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solidFill>
                <a:prstClr val="white"/>
              </a:solidFill>
            </a:endParaRPr>
          </a:p>
        </p:txBody>
      </p:sp>
      <p:pic>
        <p:nvPicPr>
          <p:cNvPr id="5" name="Picture 4"/>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4267463709"/>
      </p:ext>
    </p:extLst>
  </p:cSld>
  <p:clrMap bg1="lt1" tx1="dk1" bg2="lt2" tx2="dk2" accent1="accent1" accent2="accent2" accent3="accent3" accent4="accent4" accent5="accent5" accent6="accent6" hlink="hlink" folHlink="folHlink"/>
  <p:sldLayoutIdLst>
    <p:sldLayoutId id="2147483718" r:id="rId1"/>
    <p:sldLayoutId id="2147483747" r:id="rId2"/>
    <p:sldLayoutId id="2147483748" r:id="rId3"/>
    <p:sldLayoutId id="2147483783" r:id="rId4"/>
    <p:sldLayoutId id="2147483782" r:id="rId5"/>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reading.ac.uk/planet/climate-resources/climate-stripes#:~:text=Each%20stripe%20represents%20the%20average,that%20were%20hotter%20than%20average." TargetMode="External"/><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hyperlink" Target="https://www.eea.europa.eu/themes/biodiversity/state-of-nature-in-the-eu" TargetMode="External"/><Relationship Id="rId5" Type="http://schemas.openxmlformats.org/officeDocument/2006/relationships/image" Target="../media/image4.png"/><Relationship Id="rId4" Type="http://schemas.openxmlformats.org/officeDocument/2006/relationships/hyperlink" Target="https://ipbes.net/global-assessment" TargetMode="External"/><Relationship Id="rId9" Type="http://schemas.openxmlformats.org/officeDocument/2006/relationships/hyperlink" Target="https://findingnature.org.uk/2022/08/10/biodiversity-strip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hyperlink" Target="https://www.eea.europa.eu/themes/biodiversity/state-of-nature-in-the-eu" TargetMode="External"/><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1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0.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www3.weforum.org/docs/WEF_New_Nature_Economy_Report_2020.pdf"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s://www.ecb.europa.eu/press/blog/date/2023/html/ecb.blog230608~5cffb7c349.en.html"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www.eea.europa.eu/en/topics/in-depth/sustainable-finance/unlocking-finance-and-investments-in-natur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mailto:Brian.macsharry@eea.europa.eu"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hyperlink" Target="https://findingnature.org.uk/2022/08/10/biodiversity-stripes/" TargetMode="External"/><Relationship Id="rId5" Type="http://schemas.openxmlformats.org/officeDocument/2006/relationships/hyperlink" Target="https://www.reading.ac.uk/planet/climate-resources/climate-stripes#:~:text=Each%20stripe%20represents%20the%20average,that%20were%20hotter%20than%20average."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1C25D-A1F4-4FB2-BF05-785520020F57}"/>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 Placeholder 2">
            <a:extLst>
              <a:ext uri="{FF2B5EF4-FFF2-40B4-BE49-F238E27FC236}">
                <a16:creationId xmlns:a16="http://schemas.microsoft.com/office/drawing/2014/main" id="{10F37130-1F2B-43C8-B91E-B478CF59E926}"/>
              </a:ext>
            </a:extLst>
          </p:cNvPr>
          <p:cNvSpPr txBox="1">
            <a:spLocks/>
          </p:cNvSpPr>
          <p:nvPr/>
        </p:nvSpPr>
        <p:spPr>
          <a:xfrm>
            <a:off x="241437" y="6385716"/>
            <a:ext cx="8997814" cy="472284"/>
          </a:xfr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latin typeface="Century Gothic" panose="020B0502020202020204" pitchFamily="34" charset="0"/>
              </a:rPr>
              <a:t>Dr Brian MacSharry│18/10/2024│</a:t>
            </a:r>
            <a:r>
              <a:rPr lang="en-IE" b="1" dirty="0">
                <a:latin typeface="Century Gothic" panose="020B0502020202020204" pitchFamily="34" charset="0"/>
              </a:rPr>
              <a:t>EIONET Ireland country visit</a:t>
            </a:r>
            <a:endParaRPr lang="en-GB" b="1" dirty="0">
              <a:latin typeface="Century Gothic" panose="020B0502020202020204" pitchFamily="34" charset="0"/>
            </a:endParaRPr>
          </a:p>
          <a:p>
            <a:endParaRPr lang="en-DK" dirty="0"/>
          </a:p>
        </p:txBody>
      </p:sp>
      <p:sp>
        <p:nvSpPr>
          <p:cNvPr id="4" name="Text Placeholder 1">
            <a:extLst>
              <a:ext uri="{FF2B5EF4-FFF2-40B4-BE49-F238E27FC236}">
                <a16:creationId xmlns:a16="http://schemas.microsoft.com/office/drawing/2014/main" id="{8BE2CFFC-C37D-4573-BE4B-51F76A59BC68}"/>
              </a:ext>
            </a:extLst>
          </p:cNvPr>
          <p:cNvSpPr txBox="1">
            <a:spLocks/>
          </p:cNvSpPr>
          <p:nvPr/>
        </p:nvSpPr>
        <p:spPr>
          <a:xfrm>
            <a:off x="241435" y="314896"/>
            <a:ext cx="11727957" cy="105568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b="1" dirty="0" err="1">
                <a:solidFill>
                  <a:srgbClr val="000000"/>
                </a:solidFill>
                <a:latin typeface="Calibri" panose="020F0502020204030204" pitchFamily="34" charset="0"/>
              </a:rPr>
              <a:t>EEA’s</a:t>
            </a:r>
            <a:r>
              <a:rPr lang="fr-FR" sz="3600" b="1" dirty="0">
                <a:solidFill>
                  <a:srgbClr val="000000"/>
                </a:solidFill>
                <a:latin typeface="Calibri" panose="020F0502020204030204" pitchFamily="34" charset="0"/>
              </a:rPr>
              <a:t> Perspective on </a:t>
            </a:r>
            <a:r>
              <a:rPr lang="fr-FR" sz="3600" b="1" dirty="0" err="1">
                <a:solidFill>
                  <a:srgbClr val="000000"/>
                </a:solidFill>
                <a:latin typeface="Calibri" panose="020F0502020204030204" pitchFamily="34" charset="0"/>
              </a:rPr>
              <a:t>Recent</a:t>
            </a:r>
            <a:r>
              <a:rPr lang="fr-FR" sz="3600" b="1" dirty="0">
                <a:solidFill>
                  <a:srgbClr val="000000"/>
                </a:solidFill>
                <a:latin typeface="Calibri" panose="020F0502020204030204" pitchFamily="34" charset="0"/>
              </a:rPr>
              <a:t> EU </a:t>
            </a:r>
            <a:r>
              <a:rPr lang="fr-FR" sz="3600" b="1" dirty="0" err="1">
                <a:solidFill>
                  <a:srgbClr val="000000"/>
                </a:solidFill>
                <a:latin typeface="Calibri" panose="020F0502020204030204" pitchFamily="34" charset="0"/>
              </a:rPr>
              <a:t>Environmental</a:t>
            </a:r>
            <a:r>
              <a:rPr lang="fr-FR" sz="3600" b="1" dirty="0">
                <a:solidFill>
                  <a:srgbClr val="000000"/>
                </a:solidFill>
                <a:latin typeface="Calibri" panose="020F0502020204030204" pitchFamily="34" charset="0"/>
              </a:rPr>
              <a:t> Policy</a:t>
            </a:r>
            <a:endParaRPr lang="en-US" sz="6000" b="1" dirty="0">
              <a:latin typeface="Century Gothic" panose="020B0502020202020204" pitchFamily="34" charset="0"/>
            </a:endParaRPr>
          </a:p>
          <a:p>
            <a:endParaRPr lang="en-US" sz="3600" b="1" dirty="0">
              <a:latin typeface="Century Gothic" panose="020B0502020202020204" pitchFamily="34" charset="0"/>
            </a:endParaRPr>
          </a:p>
          <a:p>
            <a:endParaRPr lang="en-US" sz="3600" b="1" dirty="0">
              <a:latin typeface="Century Gothic" panose="020B0502020202020204" pitchFamily="34" charset="0"/>
            </a:endParaRPr>
          </a:p>
          <a:p>
            <a:endParaRPr lang="en-US" sz="3600" b="1" dirty="0">
              <a:latin typeface="Century Gothic" panose="020B0502020202020204" pitchFamily="34" charset="0"/>
            </a:endParaRPr>
          </a:p>
          <a:p>
            <a:r>
              <a:rPr lang="en-US" sz="3600" b="1" dirty="0">
                <a:latin typeface="Century Gothic" panose="020B0502020202020204" pitchFamily="34" charset="0"/>
              </a:rPr>
              <a:t> </a:t>
            </a:r>
            <a:endParaRPr lang="en-IE" sz="4400" b="1" dirty="0">
              <a:latin typeface="Century Gothic" panose="020B0502020202020204" pitchFamily="34" charset="0"/>
            </a:endParaRPr>
          </a:p>
          <a:p>
            <a:endParaRPr lang="en-IE" sz="4000" b="1" dirty="0">
              <a:latin typeface="Century Gothic" panose="020B0502020202020204" pitchFamily="34" charset="0"/>
            </a:endParaRPr>
          </a:p>
          <a:p>
            <a:endParaRPr lang="en-IE" sz="2400" dirty="0">
              <a:latin typeface="Century Gothic" panose="020B0502020202020204" pitchFamily="34" charset="0"/>
            </a:endParaRPr>
          </a:p>
        </p:txBody>
      </p:sp>
      <p:sp>
        <p:nvSpPr>
          <p:cNvPr id="10" name="Text Placeholder 1">
            <a:extLst>
              <a:ext uri="{FF2B5EF4-FFF2-40B4-BE49-F238E27FC236}">
                <a16:creationId xmlns:a16="http://schemas.microsoft.com/office/drawing/2014/main" id="{C5924CDE-FF3D-EE13-50A2-225CB2B11D97}"/>
              </a:ext>
            </a:extLst>
          </p:cNvPr>
          <p:cNvSpPr txBox="1">
            <a:spLocks/>
          </p:cNvSpPr>
          <p:nvPr/>
        </p:nvSpPr>
        <p:spPr>
          <a:xfrm>
            <a:off x="6068682" y="314896"/>
            <a:ext cx="5479494" cy="60054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2400" dirty="0">
              <a:latin typeface="Century Gothic" panose="020B0502020202020204" pitchFamily="34" charset="0"/>
            </a:endParaRPr>
          </a:p>
        </p:txBody>
      </p:sp>
      <p:pic>
        <p:nvPicPr>
          <p:cNvPr id="13" name="Picture 1">
            <a:extLst>
              <a:ext uri="{FF2B5EF4-FFF2-40B4-BE49-F238E27FC236}">
                <a16:creationId xmlns:a16="http://schemas.microsoft.com/office/drawing/2014/main" id="{F8114F41-8F71-A125-CFE0-D0A076E39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0121" y="2219673"/>
            <a:ext cx="3139810" cy="272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3D62E702-521B-6B6B-C28E-FD18F2DBB77D}"/>
              </a:ext>
            </a:extLst>
          </p:cNvPr>
          <p:cNvSpPr txBox="1"/>
          <p:nvPr/>
        </p:nvSpPr>
        <p:spPr>
          <a:xfrm>
            <a:off x="8169204" y="5256725"/>
            <a:ext cx="3481644" cy="276999"/>
          </a:xfrm>
          <a:prstGeom prst="rect">
            <a:avLst/>
          </a:prstGeom>
          <a:noFill/>
        </p:spPr>
        <p:txBody>
          <a:bodyPr wrap="square">
            <a:spAutoFit/>
          </a:bodyPr>
          <a:lstStyle/>
          <a:p>
            <a:r>
              <a:rPr lang="en-IE" sz="1200" dirty="0">
                <a:latin typeface="Century Gothic" panose="020B0502020202020204" pitchFamily="34" charset="0"/>
              </a:rPr>
              <a:t>Source: </a:t>
            </a:r>
            <a:r>
              <a:rPr lang="en-IE" sz="1200" dirty="0">
                <a:latin typeface="Century Gothic" panose="020B0502020202020204" pitchFamily="34" charset="0"/>
                <a:hlinkClick r:id="rId4"/>
              </a:rPr>
              <a:t>IPBES summary report on biodiversity </a:t>
            </a:r>
            <a:endParaRPr lang="en-DK" sz="1200" dirty="0"/>
          </a:p>
        </p:txBody>
      </p:sp>
      <p:pic>
        <p:nvPicPr>
          <p:cNvPr id="17" name="Picture 16">
            <a:extLst>
              <a:ext uri="{FF2B5EF4-FFF2-40B4-BE49-F238E27FC236}">
                <a16:creationId xmlns:a16="http://schemas.microsoft.com/office/drawing/2014/main" id="{DA494349-5719-4A8C-E9E0-4C11D120A749}"/>
              </a:ext>
            </a:extLst>
          </p:cNvPr>
          <p:cNvPicPr>
            <a:picLocks noChangeAspect="1"/>
          </p:cNvPicPr>
          <p:nvPr/>
        </p:nvPicPr>
        <p:blipFill rotWithShape="1">
          <a:blip r:embed="rId5"/>
          <a:srcRect l="15554" t="23596" r="32980" b="46086"/>
          <a:stretch/>
        </p:blipFill>
        <p:spPr>
          <a:xfrm>
            <a:off x="4916737" y="2236605"/>
            <a:ext cx="2802547" cy="2873847"/>
          </a:xfrm>
          <a:prstGeom prst="rect">
            <a:avLst/>
          </a:prstGeom>
        </p:spPr>
      </p:pic>
      <p:sp>
        <p:nvSpPr>
          <p:cNvPr id="18" name="TextBox 17">
            <a:extLst>
              <a:ext uri="{FF2B5EF4-FFF2-40B4-BE49-F238E27FC236}">
                <a16:creationId xmlns:a16="http://schemas.microsoft.com/office/drawing/2014/main" id="{3DDEDC58-8FCE-BEA7-0EC6-3C398FFF64A8}"/>
              </a:ext>
            </a:extLst>
          </p:cNvPr>
          <p:cNvSpPr txBox="1"/>
          <p:nvPr/>
        </p:nvSpPr>
        <p:spPr>
          <a:xfrm>
            <a:off x="4693041" y="5256725"/>
            <a:ext cx="3098853" cy="276999"/>
          </a:xfrm>
          <a:prstGeom prst="rect">
            <a:avLst/>
          </a:prstGeom>
          <a:noFill/>
        </p:spPr>
        <p:txBody>
          <a:bodyPr wrap="square">
            <a:spAutoFit/>
          </a:bodyPr>
          <a:lstStyle/>
          <a:p>
            <a:r>
              <a:rPr lang="en-IE" sz="1200" dirty="0">
                <a:latin typeface="Century Gothic" panose="020B0502020202020204" pitchFamily="34" charset="0"/>
              </a:rPr>
              <a:t>Source: </a:t>
            </a:r>
            <a:r>
              <a:rPr lang="en-IE" sz="1200" dirty="0">
                <a:latin typeface="Century Gothic" panose="020B0502020202020204" pitchFamily="34" charset="0"/>
                <a:hlinkClick r:id="rId6"/>
              </a:rPr>
              <a:t>EEA State of Nature report 2021</a:t>
            </a:r>
            <a:endParaRPr lang="en-DK" sz="1200" dirty="0"/>
          </a:p>
        </p:txBody>
      </p:sp>
      <p:pic>
        <p:nvPicPr>
          <p:cNvPr id="2" name="Picture 2" descr="One Year of the Biodiversity Stripes | Finding Nature">
            <a:extLst>
              <a:ext uri="{FF2B5EF4-FFF2-40B4-BE49-F238E27FC236}">
                <a16:creationId xmlns:a16="http://schemas.microsoft.com/office/drawing/2014/main" id="{79FDC9CA-F5BE-544A-2D3D-6CCD1687D6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 y="2427429"/>
            <a:ext cx="4308617" cy="2412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39BFEE-BB39-1B9A-FFF8-F157DDA78F31}"/>
              </a:ext>
            </a:extLst>
          </p:cNvPr>
          <p:cNvSpPr txBox="1"/>
          <p:nvPr/>
        </p:nvSpPr>
        <p:spPr>
          <a:xfrm>
            <a:off x="35904" y="5256724"/>
            <a:ext cx="3481644" cy="830997"/>
          </a:xfrm>
          <a:prstGeom prst="rect">
            <a:avLst/>
          </a:prstGeom>
          <a:noFill/>
        </p:spPr>
        <p:txBody>
          <a:bodyPr wrap="square">
            <a:spAutoFit/>
          </a:bodyPr>
          <a:lstStyle/>
          <a:p>
            <a:r>
              <a:rPr lang="en-IE" sz="1200" dirty="0">
                <a:latin typeface="Century Gothic" panose="020B0502020202020204" pitchFamily="34" charset="0"/>
              </a:rPr>
              <a:t>Source: </a:t>
            </a:r>
          </a:p>
          <a:p>
            <a:r>
              <a:rPr lang="en-IE" sz="1200" dirty="0">
                <a:latin typeface="Century Gothic" panose="020B0502020202020204" pitchFamily="34" charset="0"/>
                <a:hlinkClick r:id="rId8"/>
              </a:rPr>
              <a:t>Ed Hawkins, University of Reading</a:t>
            </a:r>
            <a:endParaRPr lang="en-IE" sz="1200" dirty="0">
              <a:latin typeface="Century Gothic" panose="020B0502020202020204" pitchFamily="34" charset="0"/>
            </a:endParaRPr>
          </a:p>
          <a:p>
            <a:r>
              <a:rPr lang="en-IE" sz="1200" dirty="0">
                <a:latin typeface="Century Gothic" panose="020B0502020202020204" pitchFamily="34" charset="0"/>
                <a:hlinkClick r:id="rId9"/>
              </a:rPr>
              <a:t>Miles Richardson, University of Derby</a:t>
            </a:r>
            <a:endParaRPr lang="en-IE" sz="1200" dirty="0">
              <a:latin typeface="Century Gothic" panose="020B0502020202020204" pitchFamily="34" charset="0"/>
            </a:endParaRPr>
          </a:p>
          <a:p>
            <a:r>
              <a:rPr lang="en-IE" sz="1200" dirty="0">
                <a:latin typeface="Century Gothic" panose="020B0502020202020204" pitchFamily="34" charset="0"/>
              </a:rPr>
              <a:t> </a:t>
            </a:r>
            <a:endParaRPr lang="en-DK" sz="1200" dirty="0"/>
          </a:p>
        </p:txBody>
      </p:sp>
    </p:spTree>
    <p:extLst>
      <p:ext uri="{BB962C8B-B14F-4D97-AF65-F5344CB8AC3E}">
        <p14:creationId xmlns:p14="http://schemas.microsoft.com/office/powerpoint/2010/main" val="122950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4E716-980F-F002-A0C1-643352BDD2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4BBDD9-58B7-3CE5-A0C3-BEC3CA59B396}"/>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108F2228-3003-CB74-4DB9-6A5F653A1FB9}"/>
              </a:ext>
            </a:extLst>
          </p:cNvPr>
          <p:cNvSpPr txBox="1"/>
          <p:nvPr/>
        </p:nvSpPr>
        <p:spPr>
          <a:xfrm>
            <a:off x="3190267" y="3075057"/>
            <a:ext cx="5811465" cy="707886"/>
          </a:xfrm>
          <a:prstGeom prst="rect">
            <a:avLst/>
          </a:prstGeom>
          <a:noFill/>
        </p:spPr>
        <p:txBody>
          <a:bodyPr wrap="square">
            <a:spAutoFit/>
          </a:bodyPr>
          <a:lstStyle/>
          <a:p>
            <a:pPr lvl="1">
              <a:buSzPts val="1000"/>
              <a:tabLst>
                <a:tab pos="914400" algn="l"/>
              </a:tabLst>
            </a:pPr>
            <a:r>
              <a:rPr lang="en-US" sz="4000" b="1" dirty="0">
                <a:latin typeface="Century Gothic" panose="020B0502020202020204" pitchFamily="34" charset="0"/>
              </a:rPr>
              <a:t>What we do know</a:t>
            </a:r>
            <a:endParaRPr lang="en-DK" sz="4000" b="1" dirty="0">
              <a:latin typeface="Century Gothic" panose="020B0502020202020204" pitchFamily="34" charset="0"/>
            </a:endParaRPr>
          </a:p>
        </p:txBody>
      </p:sp>
    </p:spTree>
    <p:extLst>
      <p:ext uri="{BB962C8B-B14F-4D97-AF65-F5344CB8AC3E}">
        <p14:creationId xmlns:p14="http://schemas.microsoft.com/office/powerpoint/2010/main" val="264158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C1918-E145-4B73-B764-CFACE3358912}"/>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3" name="TextBox 2">
            <a:extLst>
              <a:ext uri="{FF2B5EF4-FFF2-40B4-BE49-F238E27FC236}">
                <a16:creationId xmlns:a16="http://schemas.microsoft.com/office/drawing/2014/main" id="{C8549086-B239-1FCD-8296-6A9579A533B4}"/>
              </a:ext>
            </a:extLst>
          </p:cNvPr>
          <p:cNvSpPr txBox="1"/>
          <p:nvPr/>
        </p:nvSpPr>
        <p:spPr>
          <a:xfrm>
            <a:off x="78623" y="6505565"/>
            <a:ext cx="6301648" cy="276999"/>
          </a:xfrm>
          <a:prstGeom prst="rect">
            <a:avLst/>
          </a:prstGeom>
          <a:noFill/>
        </p:spPr>
        <p:txBody>
          <a:bodyPr wrap="square">
            <a:spAutoFit/>
          </a:bodyPr>
          <a:lstStyle/>
          <a:p>
            <a:r>
              <a:rPr lang="en-IE" sz="1200" dirty="0">
                <a:latin typeface="Century Gothic" panose="020B0502020202020204" pitchFamily="34" charset="0"/>
              </a:rPr>
              <a:t>Source: </a:t>
            </a:r>
            <a:r>
              <a:rPr lang="en-IE" sz="1200" dirty="0">
                <a:latin typeface="Century Gothic" panose="020B0502020202020204" pitchFamily="34" charset="0"/>
                <a:hlinkClick r:id="rId3"/>
              </a:rPr>
              <a:t>EEA State of Nature report 2021</a:t>
            </a:r>
            <a:endParaRPr lang="en-DK" sz="1200" dirty="0"/>
          </a:p>
        </p:txBody>
      </p:sp>
      <p:grpSp>
        <p:nvGrpSpPr>
          <p:cNvPr id="21" name="Group 20">
            <a:extLst>
              <a:ext uri="{FF2B5EF4-FFF2-40B4-BE49-F238E27FC236}">
                <a16:creationId xmlns:a16="http://schemas.microsoft.com/office/drawing/2014/main" id="{D30B067F-467E-A623-A17A-D716C97D8DB2}"/>
              </a:ext>
            </a:extLst>
          </p:cNvPr>
          <p:cNvGrpSpPr/>
          <p:nvPr/>
        </p:nvGrpSpPr>
        <p:grpSpPr>
          <a:xfrm>
            <a:off x="793275" y="2063269"/>
            <a:ext cx="3119138" cy="2693628"/>
            <a:chOff x="582705" y="2331743"/>
            <a:chExt cx="3119138" cy="2693628"/>
          </a:xfrm>
        </p:grpSpPr>
        <p:sp>
          <p:nvSpPr>
            <p:cNvPr id="5" name="TextBox 4">
              <a:extLst>
                <a:ext uri="{FF2B5EF4-FFF2-40B4-BE49-F238E27FC236}">
                  <a16:creationId xmlns:a16="http://schemas.microsoft.com/office/drawing/2014/main" id="{61030796-AF26-6414-0311-E56FC7FF4014}"/>
                </a:ext>
              </a:extLst>
            </p:cNvPr>
            <p:cNvSpPr txBox="1"/>
            <p:nvPr/>
          </p:nvSpPr>
          <p:spPr>
            <a:xfrm>
              <a:off x="941226" y="2818717"/>
              <a:ext cx="2760617" cy="1569660"/>
            </a:xfrm>
            <a:prstGeom prst="rect">
              <a:avLst/>
            </a:prstGeom>
            <a:noFill/>
          </p:spPr>
          <p:txBody>
            <a:bodyPr wrap="square" rtlCol="0">
              <a:spAutoFit/>
            </a:bodyPr>
            <a:lstStyle/>
            <a:p>
              <a:r>
                <a:rPr lang="en-IE" sz="9600" b="1" dirty="0">
                  <a:solidFill>
                    <a:srgbClr val="FF0000"/>
                  </a:solidFill>
                  <a:latin typeface="Aptos" panose="020B0004020202020204" pitchFamily="34" charset="0"/>
                </a:rPr>
                <a:t>81%</a:t>
              </a:r>
            </a:p>
          </p:txBody>
        </p:sp>
        <p:sp>
          <p:nvSpPr>
            <p:cNvPr id="12" name="Rectangle 11">
              <a:extLst>
                <a:ext uri="{FF2B5EF4-FFF2-40B4-BE49-F238E27FC236}">
                  <a16:creationId xmlns:a16="http://schemas.microsoft.com/office/drawing/2014/main" id="{2639F675-8D52-5CFA-1C50-7FDD11B6CDEB}"/>
                </a:ext>
              </a:extLst>
            </p:cNvPr>
            <p:cNvSpPr/>
            <p:nvPr/>
          </p:nvSpPr>
          <p:spPr>
            <a:xfrm>
              <a:off x="582705" y="2331743"/>
              <a:ext cx="2891246" cy="2693628"/>
            </a:xfrm>
            <a:prstGeom prst="rect">
              <a:avLst/>
            </a:prstGeom>
            <a:noFill/>
            <a:ln>
              <a:solidFill>
                <a:srgbClr val="3F54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20" name="Group 19">
            <a:extLst>
              <a:ext uri="{FF2B5EF4-FFF2-40B4-BE49-F238E27FC236}">
                <a16:creationId xmlns:a16="http://schemas.microsoft.com/office/drawing/2014/main" id="{36C52308-484F-3A17-AE73-923C5D4DFB52}"/>
              </a:ext>
            </a:extLst>
          </p:cNvPr>
          <p:cNvGrpSpPr/>
          <p:nvPr/>
        </p:nvGrpSpPr>
        <p:grpSpPr>
          <a:xfrm>
            <a:off x="4406247" y="2063269"/>
            <a:ext cx="3119138" cy="2693628"/>
            <a:chOff x="4195677" y="2331743"/>
            <a:chExt cx="3119138" cy="2693628"/>
          </a:xfrm>
        </p:grpSpPr>
        <p:sp>
          <p:nvSpPr>
            <p:cNvPr id="13" name="TextBox 12">
              <a:extLst>
                <a:ext uri="{FF2B5EF4-FFF2-40B4-BE49-F238E27FC236}">
                  <a16:creationId xmlns:a16="http://schemas.microsoft.com/office/drawing/2014/main" id="{6A5D14E4-BFE0-3184-2B74-82A57CF730E0}"/>
                </a:ext>
              </a:extLst>
            </p:cNvPr>
            <p:cNvSpPr txBox="1"/>
            <p:nvPr/>
          </p:nvSpPr>
          <p:spPr>
            <a:xfrm>
              <a:off x="4554198" y="2818717"/>
              <a:ext cx="2760617" cy="1569660"/>
            </a:xfrm>
            <a:prstGeom prst="rect">
              <a:avLst/>
            </a:prstGeom>
            <a:noFill/>
          </p:spPr>
          <p:txBody>
            <a:bodyPr wrap="square" rtlCol="0">
              <a:spAutoFit/>
            </a:bodyPr>
            <a:lstStyle/>
            <a:p>
              <a:r>
                <a:rPr lang="en-IE" sz="9600" b="1" dirty="0">
                  <a:solidFill>
                    <a:srgbClr val="FF0000"/>
                  </a:solidFill>
                  <a:latin typeface="Aptos" panose="020B0004020202020204" pitchFamily="34" charset="0"/>
                </a:rPr>
                <a:t>39%</a:t>
              </a:r>
            </a:p>
          </p:txBody>
        </p:sp>
        <p:sp>
          <p:nvSpPr>
            <p:cNvPr id="14" name="Rectangle 13">
              <a:extLst>
                <a:ext uri="{FF2B5EF4-FFF2-40B4-BE49-F238E27FC236}">
                  <a16:creationId xmlns:a16="http://schemas.microsoft.com/office/drawing/2014/main" id="{657BF33A-2422-82AA-33FF-C5EEFD264A3B}"/>
                </a:ext>
              </a:extLst>
            </p:cNvPr>
            <p:cNvSpPr/>
            <p:nvPr/>
          </p:nvSpPr>
          <p:spPr>
            <a:xfrm>
              <a:off x="4195677" y="2331743"/>
              <a:ext cx="2891246" cy="2693628"/>
            </a:xfrm>
            <a:prstGeom prst="rect">
              <a:avLst/>
            </a:prstGeom>
            <a:noFill/>
            <a:ln>
              <a:solidFill>
                <a:srgbClr val="3F54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9" name="Group 18">
            <a:extLst>
              <a:ext uri="{FF2B5EF4-FFF2-40B4-BE49-F238E27FC236}">
                <a16:creationId xmlns:a16="http://schemas.microsoft.com/office/drawing/2014/main" id="{E916A297-871C-2038-8773-F36FBCC24FEB}"/>
              </a:ext>
            </a:extLst>
          </p:cNvPr>
          <p:cNvGrpSpPr/>
          <p:nvPr/>
        </p:nvGrpSpPr>
        <p:grpSpPr>
          <a:xfrm>
            <a:off x="8021722" y="2063269"/>
            <a:ext cx="3119138" cy="2693628"/>
            <a:chOff x="7811152" y="2331743"/>
            <a:chExt cx="3119138" cy="2693628"/>
          </a:xfrm>
        </p:grpSpPr>
        <p:sp>
          <p:nvSpPr>
            <p:cNvPr id="15" name="TextBox 14">
              <a:extLst>
                <a:ext uri="{FF2B5EF4-FFF2-40B4-BE49-F238E27FC236}">
                  <a16:creationId xmlns:a16="http://schemas.microsoft.com/office/drawing/2014/main" id="{C9C1557C-B74F-5665-0E83-4CC834582119}"/>
                </a:ext>
              </a:extLst>
            </p:cNvPr>
            <p:cNvSpPr txBox="1"/>
            <p:nvPr/>
          </p:nvSpPr>
          <p:spPr>
            <a:xfrm>
              <a:off x="8169673" y="2818717"/>
              <a:ext cx="2760617" cy="1569660"/>
            </a:xfrm>
            <a:prstGeom prst="rect">
              <a:avLst/>
            </a:prstGeom>
            <a:noFill/>
          </p:spPr>
          <p:txBody>
            <a:bodyPr wrap="square" rtlCol="0">
              <a:spAutoFit/>
            </a:bodyPr>
            <a:lstStyle/>
            <a:p>
              <a:r>
                <a:rPr lang="en-IE" sz="9600" b="1" dirty="0">
                  <a:solidFill>
                    <a:srgbClr val="FF0000"/>
                  </a:solidFill>
                  <a:latin typeface="Aptos" panose="020B0004020202020204" pitchFamily="34" charset="0"/>
                </a:rPr>
                <a:t>64%</a:t>
              </a:r>
            </a:p>
          </p:txBody>
        </p:sp>
        <p:sp>
          <p:nvSpPr>
            <p:cNvPr id="16" name="Rectangle 15">
              <a:extLst>
                <a:ext uri="{FF2B5EF4-FFF2-40B4-BE49-F238E27FC236}">
                  <a16:creationId xmlns:a16="http://schemas.microsoft.com/office/drawing/2014/main" id="{868ECB60-9FDC-E7FF-0D19-47148C12E2D2}"/>
                </a:ext>
              </a:extLst>
            </p:cNvPr>
            <p:cNvSpPr/>
            <p:nvPr/>
          </p:nvSpPr>
          <p:spPr>
            <a:xfrm>
              <a:off x="7811152" y="2331743"/>
              <a:ext cx="2891246" cy="2693628"/>
            </a:xfrm>
            <a:prstGeom prst="rect">
              <a:avLst/>
            </a:prstGeom>
            <a:noFill/>
            <a:ln>
              <a:solidFill>
                <a:srgbClr val="3F54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3" name="TextBox 22">
            <a:extLst>
              <a:ext uri="{FF2B5EF4-FFF2-40B4-BE49-F238E27FC236}">
                <a16:creationId xmlns:a16="http://schemas.microsoft.com/office/drawing/2014/main" id="{A5E22E0D-76D4-5FEA-A2B2-A0D29DC447C9}"/>
              </a:ext>
            </a:extLst>
          </p:cNvPr>
          <p:cNvSpPr txBox="1"/>
          <p:nvPr/>
        </p:nvSpPr>
        <p:spPr>
          <a:xfrm>
            <a:off x="1058716" y="5314353"/>
            <a:ext cx="2727899" cy="646331"/>
          </a:xfrm>
          <a:prstGeom prst="rect">
            <a:avLst/>
          </a:prstGeom>
          <a:noFill/>
        </p:spPr>
        <p:txBody>
          <a:bodyPr wrap="square">
            <a:spAutoFit/>
          </a:bodyPr>
          <a:lstStyle/>
          <a:p>
            <a:r>
              <a:rPr lang="en-IE" b="1" dirty="0">
                <a:solidFill>
                  <a:srgbClr val="FF0000"/>
                </a:solidFill>
                <a:latin typeface="Aptos" panose="020B0004020202020204" pitchFamily="34" charset="0"/>
              </a:rPr>
              <a:t>58%</a:t>
            </a:r>
            <a:r>
              <a:rPr lang="en-IE" b="1" dirty="0">
                <a:latin typeface="Aptos" panose="020B0004020202020204" pitchFamily="34" charset="0"/>
              </a:rPr>
              <a:t> </a:t>
            </a:r>
            <a:r>
              <a:rPr lang="en-IE" dirty="0">
                <a:latin typeface="Aptos" panose="020B0004020202020204" pitchFamily="34" charset="0"/>
              </a:rPr>
              <a:t>have an unknown or decreasing </a:t>
            </a:r>
            <a:r>
              <a:rPr lang="en-IE" b="1" dirty="0">
                <a:latin typeface="Aptos" panose="020B0004020202020204" pitchFamily="34" charset="0"/>
              </a:rPr>
              <a:t>trend</a:t>
            </a:r>
          </a:p>
        </p:txBody>
      </p:sp>
      <p:sp>
        <p:nvSpPr>
          <p:cNvPr id="24" name="TextBox 23">
            <a:extLst>
              <a:ext uri="{FF2B5EF4-FFF2-40B4-BE49-F238E27FC236}">
                <a16:creationId xmlns:a16="http://schemas.microsoft.com/office/drawing/2014/main" id="{B51F9FA5-1E55-FE72-4E54-5986D8569054}"/>
              </a:ext>
            </a:extLst>
          </p:cNvPr>
          <p:cNvSpPr txBox="1"/>
          <p:nvPr/>
        </p:nvSpPr>
        <p:spPr>
          <a:xfrm>
            <a:off x="8318658" y="5312988"/>
            <a:ext cx="2594309" cy="646331"/>
          </a:xfrm>
          <a:prstGeom prst="rect">
            <a:avLst/>
          </a:prstGeom>
          <a:noFill/>
        </p:spPr>
        <p:txBody>
          <a:bodyPr wrap="square">
            <a:spAutoFit/>
          </a:bodyPr>
          <a:lstStyle/>
          <a:p>
            <a:r>
              <a:rPr lang="en-IE" b="1" dirty="0">
                <a:solidFill>
                  <a:srgbClr val="FF0000"/>
                </a:solidFill>
                <a:latin typeface="Aptos" panose="020B0004020202020204" pitchFamily="34" charset="0"/>
              </a:rPr>
              <a:t>66% </a:t>
            </a:r>
            <a:r>
              <a:rPr lang="en-IE" dirty="0">
                <a:latin typeface="Aptos" panose="020B0004020202020204" pitchFamily="34" charset="0"/>
              </a:rPr>
              <a:t>have an unknown or decreasing </a:t>
            </a:r>
            <a:r>
              <a:rPr lang="en-IE" b="1" dirty="0">
                <a:latin typeface="Aptos" panose="020B0004020202020204" pitchFamily="34" charset="0"/>
              </a:rPr>
              <a:t>trend</a:t>
            </a:r>
          </a:p>
        </p:txBody>
      </p:sp>
      <p:sp>
        <p:nvSpPr>
          <p:cNvPr id="25" name="TextBox 24">
            <a:extLst>
              <a:ext uri="{FF2B5EF4-FFF2-40B4-BE49-F238E27FC236}">
                <a16:creationId xmlns:a16="http://schemas.microsoft.com/office/drawing/2014/main" id="{AB0B4894-6641-3ADF-E150-0C921E331C8E}"/>
              </a:ext>
            </a:extLst>
          </p:cNvPr>
          <p:cNvSpPr txBox="1"/>
          <p:nvPr/>
        </p:nvSpPr>
        <p:spPr>
          <a:xfrm>
            <a:off x="4655901" y="5312988"/>
            <a:ext cx="2566444" cy="923330"/>
          </a:xfrm>
          <a:prstGeom prst="rect">
            <a:avLst/>
          </a:prstGeom>
          <a:noFill/>
        </p:spPr>
        <p:txBody>
          <a:bodyPr wrap="square">
            <a:spAutoFit/>
          </a:bodyPr>
          <a:lstStyle/>
          <a:p>
            <a:r>
              <a:rPr lang="en-IE" b="1" dirty="0">
                <a:solidFill>
                  <a:srgbClr val="FF0000"/>
                </a:solidFill>
                <a:latin typeface="Aptos" panose="020B0004020202020204" pitchFamily="34" charset="0"/>
              </a:rPr>
              <a:t>47%</a:t>
            </a:r>
            <a:r>
              <a:rPr lang="en-IE" b="1" dirty="0">
                <a:latin typeface="Aptos" panose="020B0004020202020204" pitchFamily="34" charset="0"/>
              </a:rPr>
              <a:t> </a:t>
            </a:r>
            <a:r>
              <a:rPr lang="en-IE" dirty="0">
                <a:latin typeface="Aptos" panose="020B0004020202020204" pitchFamily="34" charset="0"/>
              </a:rPr>
              <a:t>of breeding birds have an unknown or decreasing </a:t>
            </a:r>
            <a:r>
              <a:rPr lang="en-IE" b="1" dirty="0">
                <a:latin typeface="Aptos" panose="020B0004020202020204" pitchFamily="34" charset="0"/>
              </a:rPr>
              <a:t>trend</a:t>
            </a:r>
          </a:p>
        </p:txBody>
      </p:sp>
      <p:grpSp>
        <p:nvGrpSpPr>
          <p:cNvPr id="39" name="Group 38">
            <a:extLst>
              <a:ext uri="{FF2B5EF4-FFF2-40B4-BE49-F238E27FC236}">
                <a16:creationId xmlns:a16="http://schemas.microsoft.com/office/drawing/2014/main" id="{A938CC15-04A6-7AD4-C079-A055D4FE689F}"/>
              </a:ext>
            </a:extLst>
          </p:cNvPr>
          <p:cNvGrpSpPr/>
          <p:nvPr/>
        </p:nvGrpSpPr>
        <p:grpSpPr>
          <a:xfrm>
            <a:off x="723509" y="4100766"/>
            <a:ext cx="1579348" cy="670415"/>
            <a:chOff x="10796409" y="3432895"/>
            <a:chExt cx="3036293" cy="1288871"/>
          </a:xfrm>
        </p:grpSpPr>
        <p:pic>
          <p:nvPicPr>
            <p:cNvPr id="35" name="Graphic 34" descr="Rainforest with solid fill">
              <a:extLst>
                <a:ext uri="{FF2B5EF4-FFF2-40B4-BE49-F238E27FC236}">
                  <a16:creationId xmlns:a16="http://schemas.microsoft.com/office/drawing/2014/main" id="{EF0018C5-D8D2-C5AA-3E4D-F6B649998F4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18302" y="3580559"/>
              <a:ext cx="914400" cy="914400"/>
            </a:xfrm>
            <a:prstGeom prst="rect">
              <a:avLst/>
            </a:prstGeom>
          </p:spPr>
        </p:pic>
        <p:pic>
          <p:nvPicPr>
            <p:cNvPr id="36" name="Graphic 35" descr="Two koi fish circling each other">
              <a:extLst>
                <a:ext uri="{FF2B5EF4-FFF2-40B4-BE49-F238E27FC236}">
                  <a16:creationId xmlns:a16="http://schemas.microsoft.com/office/drawing/2014/main" id="{AB97BC78-8C98-F6A8-2C1B-4820020CCE99}"/>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84852" y="3441410"/>
              <a:ext cx="1192699" cy="1192699"/>
            </a:xfrm>
            <a:prstGeom prst="rect">
              <a:avLst/>
            </a:prstGeom>
          </p:spPr>
        </p:pic>
        <p:pic>
          <p:nvPicPr>
            <p:cNvPr id="37" name="Graphic 36" descr="A group of trees with bushes and flowers">
              <a:extLst>
                <a:ext uri="{FF2B5EF4-FFF2-40B4-BE49-F238E27FC236}">
                  <a16:creationId xmlns:a16="http://schemas.microsoft.com/office/drawing/2014/main" id="{8BCA6677-75E5-2E9B-D344-E20FCA30E8EC}"/>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96409" y="3432895"/>
              <a:ext cx="1288871" cy="1288871"/>
            </a:xfrm>
            <a:prstGeom prst="rect">
              <a:avLst/>
            </a:prstGeom>
          </p:spPr>
        </p:pic>
      </p:grpSp>
      <p:pic>
        <p:nvPicPr>
          <p:cNvPr id="41" name="Graphic 40" descr="Eagle outline">
            <a:extLst>
              <a:ext uri="{FF2B5EF4-FFF2-40B4-BE49-F238E27FC236}">
                <a16:creationId xmlns:a16="http://schemas.microsoft.com/office/drawing/2014/main" id="{6890DCD6-F393-819B-40AD-47654C99EC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53318" y="4192628"/>
            <a:ext cx="509010" cy="509010"/>
          </a:xfrm>
          <a:prstGeom prst="rect">
            <a:avLst/>
          </a:prstGeom>
        </p:spPr>
      </p:pic>
      <p:grpSp>
        <p:nvGrpSpPr>
          <p:cNvPr id="48" name="Group 47">
            <a:extLst>
              <a:ext uri="{FF2B5EF4-FFF2-40B4-BE49-F238E27FC236}">
                <a16:creationId xmlns:a16="http://schemas.microsoft.com/office/drawing/2014/main" id="{C1230CDA-5B9F-AE70-95F4-5FFC1F67B7FE}"/>
              </a:ext>
            </a:extLst>
          </p:cNvPr>
          <p:cNvGrpSpPr/>
          <p:nvPr/>
        </p:nvGrpSpPr>
        <p:grpSpPr>
          <a:xfrm>
            <a:off x="8019219" y="4231128"/>
            <a:ext cx="1265055" cy="457200"/>
            <a:chOff x="7828429" y="4078723"/>
            <a:chExt cx="2764843" cy="999234"/>
          </a:xfrm>
        </p:grpSpPr>
        <p:pic>
          <p:nvPicPr>
            <p:cNvPr id="43" name="Graphic 42" descr="Bats outline">
              <a:extLst>
                <a:ext uri="{FF2B5EF4-FFF2-40B4-BE49-F238E27FC236}">
                  <a16:creationId xmlns:a16="http://schemas.microsoft.com/office/drawing/2014/main" id="{948D2B15-5DB1-D4AF-976D-D4250E2486C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78872" y="4078723"/>
              <a:ext cx="914400" cy="914400"/>
            </a:xfrm>
            <a:prstGeom prst="rect">
              <a:avLst/>
            </a:prstGeom>
          </p:spPr>
        </p:pic>
        <p:pic>
          <p:nvPicPr>
            <p:cNvPr id="45" name="Graphic 44" descr="Dolphin outline">
              <a:extLst>
                <a:ext uri="{FF2B5EF4-FFF2-40B4-BE49-F238E27FC236}">
                  <a16:creationId xmlns:a16="http://schemas.microsoft.com/office/drawing/2014/main" id="{6888CD1F-6FBA-285D-BDEF-BB3C671717A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64472" y="4163557"/>
              <a:ext cx="914400" cy="914400"/>
            </a:xfrm>
            <a:prstGeom prst="rect">
              <a:avLst/>
            </a:prstGeom>
          </p:spPr>
        </p:pic>
        <p:pic>
          <p:nvPicPr>
            <p:cNvPr id="47" name="Graphic 46" descr="Frog outline">
              <a:extLst>
                <a:ext uri="{FF2B5EF4-FFF2-40B4-BE49-F238E27FC236}">
                  <a16:creationId xmlns:a16="http://schemas.microsoft.com/office/drawing/2014/main" id="{97FFC6C0-A497-A8A0-B7F6-09F663B8D87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28429" y="4110971"/>
              <a:ext cx="914400" cy="914400"/>
            </a:xfrm>
            <a:prstGeom prst="rect">
              <a:avLst/>
            </a:prstGeom>
          </p:spPr>
        </p:pic>
      </p:grpSp>
      <p:pic>
        <p:nvPicPr>
          <p:cNvPr id="50" name="Graphic 49" descr="Dove outline">
            <a:extLst>
              <a:ext uri="{FF2B5EF4-FFF2-40B4-BE49-F238E27FC236}">
                <a16:creationId xmlns:a16="http://schemas.microsoft.com/office/drawing/2014/main" id="{B63A1A89-CA4D-5A5D-D812-1C41DB210D8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44688" y="4211079"/>
            <a:ext cx="487991" cy="487991"/>
          </a:xfrm>
          <a:prstGeom prst="rect">
            <a:avLst/>
          </a:prstGeom>
        </p:spPr>
      </p:pic>
      <p:grpSp>
        <p:nvGrpSpPr>
          <p:cNvPr id="2" name="Group 1">
            <a:extLst>
              <a:ext uri="{FF2B5EF4-FFF2-40B4-BE49-F238E27FC236}">
                <a16:creationId xmlns:a16="http://schemas.microsoft.com/office/drawing/2014/main" id="{5BC3E6BE-0FD8-5234-6523-AC0603229302}"/>
              </a:ext>
            </a:extLst>
          </p:cNvPr>
          <p:cNvGrpSpPr/>
          <p:nvPr/>
        </p:nvGrpSpPr>
        <p:grpSpPr>
          <a:xfrm>
            <a:off x="6938279" y="5113442"/>
            <a:ext cx="631370" cy="1055611"/>
            <a:chOff x="6982598" y="5228553"/>
            <a:chExt cx="674802" cy="1098246"/>
          </a:xfrm>
        </p:grpSpPr>
        <p:pic>
          <p:nvPicPr>
            <p:cNvPr id="29" name="Graphic 28" descr="Help outline">
              <a:extLst>
                <a:ext uri="{FF2B5EF4-FFF2-40B4-BE49-F238E27FC236}">
                  <a16:creationId xmlns:a16="http://schemas.microsoft.com/office/drawing/2014/main" id="{1366F5A9-3F9A-B5DC-310A-CEB92575915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82598" y="5228553"/>
              <a:ext cx="674802" cy="674802"/>
            </a:xfrm>
            <a:prstGeom prst="rect">
              <a:avLst/>
            </a:prstGeom>
          </p:spPr>
        </p:pic>
        <p:pic>
          <p:nvPicPr>
            <p:cNvPr id="52" name="Graphic 51" descr="Downward trend graph outline">
              <a:extLst>
                <a:ext uri="{FF2B5EF4-FFF2-40B4-BE49-F238E27FC236}">
                  <a16:creationId xmlns:a16="http://schemas.microsoft.com/office/drawing/2014/main" id="{2E3B3C99-53D0-E886-923D-18F90789D14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35935" y="5758672"/>
              <a:ext cx="568127" cy="568127"/>
            </a:xfrm>
            <a:prstGeom prst="rect">
              <a:avLst/>
            </a:prstGeom>
          </p:spPr>
        </p:pic>
      </p:grpSp>
      <p:sp>
        <p:nvSpPr>
          <p:cNvPr id="54" name="TextBox 53">
            <a:extLst>
              <a:ext uri="{FF2B5EF4-FFF2-40B4-BE49-F238E27FC236}">
                <a16:creationId xmlns:a16="http://schemas.microsoft.com/office/drawing/2014/main" id="{8A09B5ED-417A-1CFB-8D48-DE07CDAF249E}"/>
              </a:ext>
            </a:extLst>
          </p:cNvPr>
          <p:cNvSpPr txBox="1"/>
          <p:nvPr/>
        </p:nvSpPr>
        <p:spPr>
          <a:xfrm>
            <a:off x="1740592" y="1520351"/>
            <a:ext cx="1690774" cy="553998"/>
          </a:xfrm>
          <a:prstGeom prst="rect">
            <a:avLst/>
          </a:prstGeom>
          <a:noFill/>
        </p:spPr>
        <p:txBody>
          <a:bodyPr wrap="square">
            <a:spAutoFit/>
          </a:bodyPr>
          <a:lstStyle/>
          <a:p>
            <a:r>
              <a:rPr lang="en-IE" sz="3000" b="1" dirty="0">
                <a:latin typeface="Century Gothic"/>
              </a:rPr>
              <a:t>Habitats</a:t>
            </a:r>
            <a:endParaRPr lang="en-IE" sz="3000" dirty="0"/>
          </a:p>
        </p:txBody>
      </p:sp>
      <p:sp>
        <p:nvSpPr>
          <p:cNvPr id="55" name="TextBox 54">
            <a:extLst>
              <a:ext uri="{FF2B5EF4-FFF2-40B4-BE49-F238E27FC236}">
                <a16:creationId xmlns:a16="http://schemas.microsoft.com/office/drawing/2014/main" id="{DD005666-B338-18F2-C892-B5478ADE27A9}"/>
              </a:ext>
            </a:extLst>
          </p:cNvPr>
          <p:cNvSpPr txBox="1"/>
          <p:nvPr/>
        </p:nvSpPr>
        <p:spPr>
          <a:xfrm>
            <a:off x="5342901" y="1504880"/>
            <a:ext cx="1310889" cy="553998"/>
          </a:xfrm>
          <a:prstGeom prst="rect">
            <a:avLst/>
          </a:prstGeom>
          <a:noFill/>
        </p:spPr>
        <p:txBody>
          <a:bodyPr wrap="square">
            <a:spAutoFit/>
          </a:bodyPr>
          <a:lstStyle/>
          <a:p>
            <a:r>
              <a:rPr lang="en-IE" sz="3000" b="1" dirty="0">
                <a:latin typeface="Century Gothic"/>
              </a:rPr>
              <a:t>Birds</a:t>
            </a:r>
            <a:endParaRPr lang="en-IE" sz="3000" dirty="0"/>
          </a:p>
        </p:txBody>
      </p:sp>
      <p:sp>
        <p:nvSpPr>
          <p:cNvPr id="56" name="TextBox 55">
            <a:extLst>
              <a:ext uri="{FF2B5EF4-FFF2-40B4-BE49-F238E27FC236}">
                <a16:creationId xmlns:a16="http://schemas.microsoft.com/office/drawing/2014/main" id="{9F5F1696-6B63-9AC7-CD02-F8E0E14FEF1D}"/>
              </a:ext>
            </a:extLst>
          </p:cNvPr>
          <p:cNvSpPr txBox="1"/>
          <p:nvPr/>
        </p:nvSpPr>
        <p:spPr>
          <a:xfrm>
            <a:off x="8124643" y="1128165"/>
            <a:ext cx="2843980" cy="1015663"/>
          </a:xfrm>
          <a:prstGeom prst="rect">
            <a:avLst/>
          </a:prstGeom>
          <a:noFill/>
        </p:spPr>
        <p:txBody>
          <a:bodyPr wrap="square">
            <a:spAutoFit/>
          </a:bodyPr>
          <a:lstStyle/>
          <a:p>
            <a:pPr algn="ctr"/>
            <a:r>
              <a:rPr lang="en-IE" sz="3000" b="1" dirty="0">
                <a:latin typeface="Century Gothic"/>
              </a:rPr>
              <a:t>Non-bird species</a:t>
            </a:r>
            <a:endParaRPr lang="en-IE" sz="3000" dirty="0"/>
          </a:p>
        </p:txBody>
      </p:sp>
      <p:sp>
        <p:nvSpPr>
          <p:cNvPr id="9" name="TextBox 8">
            <a:extLst>
              <a:ext uri="{FF2B5EF4-FFF2-40B4-BE49-F238E27FC236}">
                <a16:creationId xmlns:a16="http://schemas.microsoft.com/office/drawing/2014/main" id="{FC232D10-EAAB-739C-736F-B8451026ED9B}"/>
              </a:ext>
            </a:extLst>
          </p:cNvPr>
          <p:cNvSpPr txBox="1"/>
          <p:nvPr/>
        </p:nvSpPr>
        <p:spPr>
          <a:xfrm>
            <a:off x="2657728" y="885829"/>
            <a:ext cx="6388283" cy="553998"/>
          </a:xfrm>
          <a:prstGeom prst="rect">
            <a:avLst/>
          </a:prstGeom>
          <a:noFill/>
        </p:spPr>
        <p:txBody>
          <a:bodyPr wrap="square">
            <a:spAutoFit/>
          </a:bodyPr>
          <a:lstStyle/>
          <a:p>
            <a:r>
              <a:rPr lang="en-IE" sz="3000" b="1" dirty="0">
                <a:latin typeface="Aptos" panose="020B0004020202020204" pitchFamily="34" charset="0"/>
              </a:rPr>
              <a:t>Proportion in a  </a:t>
            </a:r>
            <a:r>
              <a:rPr lang="en-IE" sz="3000" b="1" dirty="0">
                <a:solidFill>
                  <a:srgbClr val="FFC000"/>
                </a:solidFill>
                <a:latin typeface="Aptos" panose="020B0004020202020204" pitchFamily="34" charset="0"/>
              </a:rPr>
              <a:t>poor</a:t>
            </a:r>
            <a:r>
              <a:rPr lang="en-IE" sz="3000" b="1" dirty="0">
                <a:latin typeface="Aptos" panose="020B0004020202020204" pitchFamily="34" charset="0"/>
              </a:rPr>
              <a:t> or </a:t>
            </a:r>
            <a:r>
              <a:rPr lang="en-IE" sz="3000" b="1" dirty="0">
                <a:solidFill>
                  <a:srgbClr val="FF0000"/>
                </a:solidFill>
                <a:latin typeface="Aptos" panose="020B0004020202020204" pitchFamily="34" charset="0"/>
              </a:rPr>
              <a:t>bad</a:t>
            </a:r>
            <a:r>
              <a:rPr lang="en-IE" sz="3000" b="1" dirty="0">
                <a:latin typeface="Aptos" panose="020B0004020202020204" pitchFamily="34" charset="0"/>
              </a:rPr>
              <a:t> state</a:t>
            </a:r>
            <a:endParaRPr lang="en-IE" sz="3000" b="1" dirty="0"/>
          </a:p>
        </p:txBody>
      </p:sp>
      <p:pic>
        <p:nvPicPr>
          <p:cNvPr id="18" name="Picture 17">
            <a:extLst>
              <a:ext uri="{FF2B5EF4-FFF2-40B4-BE49-F238E27FC236}">
                <a16:creationId xmlns:a16="http://schemas.microsoft.com/office/drawing/2014/main" id="{EEBE1BD4-95CE-E42B-44BB-BC9A8BC00DF4}"/>
              </a:ext>
            </a:extLst>
          </p:cNvPr>
          <p:cNvPicPr>
            <a:picLocks noChangeAspect="1"/>
          </p:cNvPicPr>
          <p:nvPr/>
        </p:nvPicPr>
        <p:blipFill>
          <a:blip r:embed="rId24"/>
          <a:stretch>
            <a:fillRect/>
          </a:stretch>
        </p:blipFill>
        <p:spPr>
          <a:xfrm>
            <a:off x="10631250" y="5138636"/>
            <a:ext cx="634039" cy="1054699"/>
          </a:xfrm>
          <a:prstGeom prst="rect">
            <a:avLst/>
          </a:prstGeom>
        </p:spPr>
      </p:pic>
      <p:grpSp>
        <p:nvGrpSpPr>
          <p:cNvPr id="7" name="Group 6">
            <a:extLst>
              <a:ext uri="{FF2B5EF4-FFF2-40B4-BE49-F238E27FC236}">
                <a16:creationId xmlns:a16="http://schemas.microsoft.com/office/drawing/2014/main" id="{BAC676B6-657C-B18F-77AB-8F016EE8ACA0}"/>
              </a:ext>
            </a:extLst>
          </p:cNvPr>
          <p:cNvGrpSpPr/>
          <p:nvPr/>
        </p:nvGrpSpPr>
        <p:grpSpPr>
          <a:xfrm>
            <a:off x="3573780" y="5046006"/>
            <a:ext cx="631370" cy="1055611"/>
            <a:chOff x="6982598" y="5228553"/>
            <a:chExt cx="674802" cy="1098246"/>
          </a:xfrm>
        </p:grpSpPr>
        <p:pic>
          <p:nvPicPr>
            <p:cNvPr id="10" name="Graphic 9" descr="Help outline">
              <a:extLst>
                <a:ext uri="{FF2B5EF4-FFF2-40B4-BE49-F238E27FC236}">
                  <a16:creationId xmlns:a16="http://schemas.microsoft.com/office/drawing/2014/main" id="{4E20811D-FD42-942F-624C-65213092BED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82598" y="5228553"/>
              <a:ext cx="674802" cy="674802"/>
            </a:xfrm>
            <a:prstGeom prst="rect">
              <a:avLst/>
            </a:prstGeom>
          </p:spPr>
        </p:pic>
        <p:pic>
          <p:nvPicPr>
            <p:cNvPr id="11" name="Graphic 10" descr="Downward trend graph outline">
              <a:extLst>
                <a:ext uri="{FF2B5EF4-FFF2-40B4-BE49-F238E27FC236}">
                  <a16:creationId xmlns:a16="http://schemas.microsoft.com/office/drawing/2014/main" id="{7DC0EFBA-25A9-DBDE-1699-8515E2EFFD4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35935" y="5758672"/>
              <a:ext cx="568127" cy="568127"/>
            </a:xfrm>
            <a:prstGeom prst="rect">
              <a:avLst/>
            </a:prstGeom>
          </p:spPr>
        </p:pic>
      </p:grpSp>
      <p:sp>
        <p:nvSpPr>
          <p:cNvPr id="6" name="TextBox 5">
            <a:extLst>
              <a:ext uri="{FF2B5EF4-FFF2-40B4-BE49-F238E27FC236}">
                <a16:creationId xmlns:a16="http://schemas.microsoft.com/office/drawing/2014/main" id="{9CE56BCA-40A7-935E-4A6A-029C82FE1FB3}"/>
              </a:ext>
            </a:extLst>
          </p:cNvPr>
          <p:cNvSpPr txBox="1"/>
          <p:nvPr/>
        </p:nvSpPr>
        <p:spPr>
          <a:xfrm>
            <a:off x="-541892" y="18537"/>
            <a:ext cx="9174448"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State of Nature: the scale of the problem</a:t>
            </a:r>
            <a:endParaRPr lang="en-DK" sz="2800" b="1" dirty="0">
              <a:latin typeface="Century Gothic" panose="020B0502020202020204" pitchFamily="34" charset="0"/>
            </a:endParaRPr>
          </a:p>
        </p:txBody>
      </p:sp>
    </p:spTree>
    <p:extLst>
      <p:ext uri="{BB962C8B-B14F-4D97-AF65-F5344CB8AC3E}">
        <p14:creationId xmlns:p14="http://schemas.microsoft.com/office/powerpoint/2010/main" val="80319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2D5C4-5C80-FE90-3AB9-F6F56402E3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67EA8E-3977-7A20-12B8-5D8D7DFD8CBB}"/>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E7EF245B-B462-D3B2-CB43-6C8C8D6C703B}"/>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we do know</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FBCE64A2-DBC0-89B2-CFE1-C133EA4E5B54}"/>
              </a:ext>
            </a:extLst>
          </p:cNvPr>
          <p:cNvSpPr txBox="1"/>
          <p:nvPr/>
        </p:nvSpPr>
        <p:spPr>
          <a:xfrm>
            <a:off x="156852" y="1055669"/>
            <a:ext cx="11878296" cy="5104026"/>
          </a:xfrm>
          <a:prstGeom prst="rect">
            <a:avLst/>
          </a:prstGeom>
          <a:noFill/>
        </p:spPr>
        <p:txBody>
          <a:bodyPr wrap="square" lIns="91440" tIns="45720" rIns="91440" bIns="45720" anchor="t">
            <a:spAutoFit/>
          </a:bodyPr>
          <a:lstStyle/>
          <a:p>
            <a:r>
              <a:rPr lang="en-IE" sz="3000" b="1" dirty="0">
                <a:latin typeface="Aptos" panose="020B0004020202020204" pitchFamily="34" charset="0"/>
              </a:rPr>
              <a:t>Nature Restoration Regulation</a:t>
            </a:r>
            <a:endParaRPr lang="en-IE" sz="3000" dirty="0">
              <a:latin typeface="Aptos" panose="020B0004020202020204" pitchFamily="34" charset="0"/>
            </a:endParaRPr>
          </a:p>
          <a:p>
            <a:endParaRPr lang="en-IE" sz="3000" dirty="0">
              <a:latin typeface="Aptos" panose="020B0004020202020204" pitchFamily="34" charset="0"/>
            </a:endParaRPr>
          </a:p>
          <a:p>
            <a:pPr>
              <a:lnSpc>
                <a:spcPct val="150000"/>
              </a:lnSpc>
            </a:pPr>
            <a:r>
              <a:rPr lang="en-US" sz="3000" dirty="0">
                <a:latin typeface="Aptos" panose="020B0004020202020204" pitchFamily="34" charset="0"/>
              </a:rPr>
              <a:t>The regulation sets legally binding restoration targets for all EU member states. These include the restoration of 20% of the EU’s land and sea areas by 2030.Member states must develop national restoration plans and report progress regularly, which will be monitored by the European Commission (by 1</a:t>
            </a:r>
            <a:r>
              <a:rPr lang="en-US" sz="3000" baseline="30000" dirty="0">
                <a:latin typeface="Aptos" panose="020B0004020202020204" pitchFamily="34" charset="0"/>
              </a:rPr>
              <a:t>st</a:t>
            </a:r>
            <a:r>
              <a:rPr lang="en-US" sz="3000" dirty="0">
                <a:latin typeface="Aptos" panose="020B0004020202020204" pitchFamily="34" charset="0"/>
              </a:rPr>
              <a:t> September 2026). </a:t>
            </a:r>
          </a:p>
          <a:p>
            <a:pPr>
              <a:lnSpc>
                <a:spcPct val="150000"/>
              </a:lnSpc>
            </a:pPr>
            <a:r>
              <a:rPr lang="en-US" sz="3000" dirty="0">
                <a:latin typeface="Aptos" panose="020B0004020202020204" pitchFamily="34" charset="0"/>
              </a:rPr>
              <a:t>This is a whole of government, whole of society law.</a:t>
            </a:r>
            <a:endParaRPr lang="en-IE" sz="3000" dirty="0">
              <a:latin typeface="Aptos" panose="020B0004020202020204" pitchFamily="34" charset="0"/>
            </a:endParaRPr>
          </a:p>
        </p:txBody>
      </p:sp>
    </p:spTree>
    <p:extLst>
      <p:ext uri="{BB962C8B-B14F-4D97-AF65-F5344CB8AC3E}">
        <p14:creationId xmlns:p14="http://schemas.microsoft.com/office/powerpoint/2010/main" val="163954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93DC9-FBDE-437B-0B37-E44A10BD56D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6F4E25A-909A-99AA-2FDF-889125C09E9B}"/>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132F23CE-E56B-A3B6-F8AA-765522B3CF10}"/>
              </a:ext>
            </a:extLst>
          </p:cNvPr>
          <p:cNvSpPr txBox="1"/>
          <p:nvPr/>
        </p:nvSpPr>
        <p:spPr>
          <a:xfrm>
            <a:off x="-383947" y="0"/>
            <a:ext cx="10876299" cy="954107"/>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Biodiversity – The Crucial Role of Pollinators in the EU</a:t>
            </a:r>
            <a:endParaRPr lang="en-DK" sz="2800" b="1" dirty="0">
              <a:latin typeface="Century Gothic" panose="020B0502020202020204" pitchFamily="34" charset="0"/>
            </a:endParaRPr>
          </a:p>
          <a:p>
            <a:pPr lvl="1">
              <a:buSzPts val="1000"/>
              <a:tabLst>
                <a:tab pos="914400" algn="l"/>
              </a:tabLst>
            </a:pP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489EA7F-01BF-7932-2355-4ABE7DC8ED14}"/>
              </a:ext>
            </a:extLst>
          </p:cNvPr>
          <p:cNvSpPr txBox="1"/>
          <p:nvPr/>
        </p:nvSpPr>
        <p:spPr>
          <a:xfrm>
            <a:off x="421904" y="1145306"/>
            <a:ext cx="7570900" cy="4339650"/>
          </a:xfrm>
          <a:prstGeom prst="rect">
            <a:avLst/>
          </a:prstGeom>
          <a:noFill/>
        </p:spPr>
        <p:txBody>
          <a:bodyPr wrap="square" lIns="91440" tIns="45720" rIns="91440" bIns="45720" anchor="t">
            <a:spAutoFit/>
          </a:bodyPr>
          <a:lstStyle/>
          <a:p>
            <a:r>
              <a:rPr lang="en-US" sz="3000" dirty="0">
                <a:latin typeface="Aptos" panose="020B0004020202020204" pitchFamily="34" charset="0"/>
              </a:rPr>
              <a:t>In the EU, 84% of crop species and 78% of wildflower species rely on animal pollination. Insect pollinators contribute directly </a:t>
            </a:r>
            <a:r>
              <a:rPr lang="en-US" sz="3000" b="1" dirty="0">
                <a:latin typeface="Aptos" panose="020B0004020202020204" pitchFamily="34" charset="0"/>
              </a:rPr>
              <a:t>to €15 billion</a:t>
            </a:r>
            <a:r>
              <a:rPr lang="en-US" sz="3000" dirty="0">
                <a:latin typeface="Aptos" panose="020B0004020202020204" pitchFamily="34" charset="0"/>
              </a:rPr>
              <a:t> of the EU’s annual agricultural output.</a:t>
            </a:r>
            <a:endParaRPr lang="en-IE" sz="3000" dirty="0">
              <a:latin typeface="Aptos" panose="020B0004020202020204" pitchFamily="34" charset="0"/>
            </a:endParaRPr>
          </a:p>
          <a:p>
            <a:endParaRPr lang="en-IE" dirty="0">
              <a:latin typeface="Century Gothic"/>
            </a:endParaRPr>
          </a:p>
          <a:p>
            <a:endParaRPr lang="en-IE" dirty="0">
              <a:latin typeface="Century Gothic"/>
            </a:endParaRPr>
          </a:p>
          <a:p>
            <a:r>
              <a:rPr lang="en-US" sz="3000" dirty="0">
                <a:latin typeface="Aptos" panose="020B0004020202020204" pitchFamily="34" charset="0"/>
              </a:rPr>
              <a:t>Without pollinators, we would, for example, have no almonds, apples, avocados, bananas, </a:t>
            </a:r>
            <a:r>
              <a:rPr lang="en-US" sz="3000" b="1" dirty="0">
                <a:latin typeface="Aptos" panose="020B0004020202020204" pitchFamily="34" charset="0"/>
              </a:rPr>
              <a:t>chocolate</a:t>
            </a:r>
            <a:r>
              <a:rPr lang="en-US" sz="3000" dirty="0">
                <a:latin typeface="Aptos" panose="020B0004020202020204" pitchFamily="34" charset="0"/>
              </a:rPr>
              <a:t>, coffee, tea, tequila, and tomatoes.</a:t>
            </a:r>
            <a:endParaRPr lang="en-IE" sz="3000" dirty="0">
              <a:latin typeface="Aptos" panose="020B0004020202020204" pitchFamily="34" charset="0"/>
            </a:endParaRPr>
          </a:p>
        </p:txBody>
      </p:sp>
      <p:pic>
        <p:nvPicPr>
          <p:cNvPr id="2" name="Picture 1" descr="A picture containing outdoor object&#10;&#10;Description automatically generated">
            <a:extLst>
              <a:ext uri="{FF2B5EF4-FFF2-40B4-BE49-F238E27FC236}">
                <a16:creationId xmlns:a16="http://schemas.microsoft.com/office/drawing/2014/main" id="{7B5FB693-A3A5-2C01-5685-0305F327DA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806029" y="1865807"/>
            <a:ext cx="4168514" cy="3126386"/>
          </a:xfrm>
          <a:prstGeom prst="rect">
            <a:avLst/>
          </a:prstGeom>
        </p:spPr>
      </p:pic>
    </p:spTree>
    <p:extLst>
      <p:ext uri="{BB962C8B-B14F-4D97-AF65-F5344CB8AC3E}">
        <p14:creationId xmlns:p14="http://schemas.microsoft.com/office/powerpoint/2010/main" val="116055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0DABA-CF92-6886-AD71-7B0DF8DA1BD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E5FAE2-3D28-E1D2-277B-D09D46C9B13B}"/>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146D37BF-731F-B528-C425-672B75DE31F6}"/>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we do know</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5D98DA6C-1D70-5519-AF76-6F86E3EA62CA}"/>
              </a:ext>
            </a:extLst>
          </p:cNvPr>
          <p:cNvSpPr txBox="1"/>
          <p:nvPr/>
        </p:nvSpPr>
        <p:spPr>
          <a:xfrm>
            <a:off x="156852" y="1055669"/>
            <a:ext cx="11878296" cy="553998"/>
          </a:xfrm>
          <a:prstGeom prst="rect">
            <a:avLst/>
          </a:prstGeom>
          <a:noFill/>
        </p:spPr>
        <p:txBody>
          <a:bodyPr wrap="square" lIns="91440" tIns="45720" rIns="91440" bIns="45720" anchor="t">
            <a:spAutoFit/>
          </a:bodyPr>
          <a:lstStyle/>
          <a:p>
            <a:r>
              <a:rPr lang="en-IE" sz="3000" dirty="0">
                <a:latin typeface="Aptos" panose="020B0004020202020204" pitchFamily="34" charset="0"/>
              </a:rPr>
              <a:t>Proposal for Soil Monitoring Law</a:t>
            </a:r>
          </a:p>
        </p:txBody>
      </p:sp>
      <p:pic>
        <p:nvPicPr>
          <p:cNvPr id="2" name="Picture 1">
            <a:extLst>
              <a:ext uri="{FF2B5EF4-FFF2-40B4-BE49-F238E27FC236}">
                <a16:creationId xmlns:a16="http://schemas.microsoft.com/office/drawing/2014/main" id="{B6469298-1FA7-6E91-5404-31E8CA7EA096}"/>
              </a:ext>
            </a:extLst>
          </p:cNvPr>
          <p:cNvPicPr>
            <a:picLocks noChangeAspect="1"/>
          </p:cNvPicPr>
          <p:nvPr/>
        </p:nvPicPr>
        <p:blipFill>
          <a:blip r:embed="rId3"/>
          <a:srcRect b="8129"/>
          <a:stretch/>
        </p:blipFill>
        <p:spPr>
          <a:xfrm>
            <a:off x="5119329" y="2405390"/>
            <a:ext cx="7072671" cy="3488199"/>
          </a:xfrm>
          <a:prstGeom prst="rect">
            <a:avLst/>
          </a:prstGeom>
        </p:spPr>
      </p:pic>
      <p:sp>
        <p:nvSpPr>
          <p:cNvPr id="5" name="TextBox 4">
            <a:extLst>
              <a:ext uri="{FF2B5EF4-FFF2-40B4-BE49-F238E27FC236}">
                <a16:creationId xmlns:a16="http://schemas.microsoft.com/office/drawing/2014/main" id="{589D7A41-2442-0D81-4CD6-3D5ABD8C1A93}"/>
              </a:ext>
            </a:extLst>
          </p:cNvPr>
          <p:cNvSpPr txBox="1"/>
          <p:nvPr/>
        </p:nvSpPr>
        <p:spPr>
          <a:xfrm>
            <a:off x="156852" y="2405390"/>
            <a:ext cx="5276468" cy="3488199"/>
          </a:xfrm>
          <a:prstGeom prst="rect">
            <a:avLst/>
          </a:prstGeom>
          <a:noFill/>
        </p:spPr>
        <p:txBody>
          <a:bodyPr wrap="square">
            <a:spAutoFit/>
          </a:bodyPr>
          <a:lstStyle/>
          <a:p>
            <a:pPr>
              <a:lnSpc>
                <a:spcPct val="150000"/>
              </a:lnSpc>
            </a:pPr>
            <a:r>
              <a:rPr lang="en-US" sz="3000" dirty="0">
                <a:latin typeface="Aptos" panose="020B0004020202020204" pitchFamily="34" charset="0"/>
              </a:rPr>
              <a:t>Healthy soils are fundamental for thriving ecosystems and human health. </a:t>
            </a:r>
          </a:p>
          <a:p>
            <a:pPr>
              <a:lnSpc>
                <a:spcPct val="150000"/>
              </a:lnSpc>
            </a:pPr>
            <a:r>
              <a:rPr lang="en-GB" sz="3000" dirty="0">
                <a:latin typeface="Aptos" panose="020B0004020202020204" pitchFamily="34" charset="0"/>
              </a:rPr>
              <a:t>95% of global food production relies on soil</a:t>
            </a:r>
            <a:endParaRPr lang="en-IE" sz="3000" dirty="0">
              <a:latin typeface="Aptos" panose="020B0004020202020204" pitchFamily="34" charset="0"/>
            </a:endParaRPr>
          </a:p>
        </p:txBody>
      </p:sp>
    </p:spTree>
    <p:extLst>
      <p:ext uri="{BB962C8B-B14F-4D97-AF65-F5344CB8AC3E}">
        <p14:creationId xmlns:p14="http://schemas.microsoft.com/office/powerpoint/2010/main" val="3660999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88A7-26E6-BE9B-3546-127D8AE2C8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D887196-B5C0-4622-C0F3-C61FCAE711D6}"/>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E411386C-14C7-7703-92B7-A16A728AA908}"/>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we do know</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00426E6-60E7-0A42-C7BF-DD941D69F427}"/>
              </a:ext>
            </a:extLst>
          </p:cNvPr>
          <p:cNvSpPr txBox="1"/>
          <p:nvPr/>
        </p:nvSpPr>
        <p:spPr>
          <a:xfrm>
            <a:off x="156852" y="1055668"/>
            <a:ext cx="12035148" cy="3719031"/>
          </a:xfrm>
          <a:prstGeom prst="rect">
            <a:avLst/>
          </a:prstGeom>
          <a:noFill/>
        </p:spPr>
        <p:txBody>
          <a:bodyPr wrap="square" lIns="91440" tIns="45720" rIns="91440" bIns="45720" anchor="t">
            <a:spAutoFit/>
          </a:bodyPr>
          <a:lstStyle/>
          <a:p>
            <a:r>
              <a:rPr lang="en-IE" sz="3000" dirty="0">
                <a:latin typeface="Aptos" panose="020B0004020202020204" pitchFamily="34" charset="0"/>
              </a:rPr>
              <a:t>Proposal for Forest Monitoring Law</a:t>
            </a:r>
          </a:p>
          <a:p>
            <a:endParaRPr lang="en-IE" sz="3000" dirty="0">
              <a:latin typeface="Aptos" panose="020B0004020202020204" pitchFamily="34" charset="0"/>
            </a:endParaRPr>
          </a:p>
          <a:p>
            <a:pPr>
              <a:lnSpc>
                <a:spcPct val="150000"/>
              </a:lnSpc>
            </a:pPr>
            <a:r>
              <a:rPr lang="en-US" sz="3000" dirty="0">
                <a:latin typeface="Aptos" panose="020B0004020202020204" pitchFamily="34" charset="0"/>
              </a:rPr>
              <a:t>“that will plug existing gaps in the information on European forests and create a comprehensive forest knowledge base, to allow Member States, forest owners and forest managers to improve their response to growing pressures on forests and strengthen forest resilience.”</a:t>
            </a:r>
            <a:endParaRPr lang="en-IE" sz="3000" dirty="0">
              <a:latin typeface="Aptos" panose="020B0004020202020204" pitchFamily="34" charset="0"/>
            </a:endParaRPr>
          </a:p>
        </p:txBody>
      </p:sp>
    </p:spTree>
    <p:extLst>
      <p:ext uri="{BB962C8B-B14F-4D97-AF65-F5344CB8AC3E}">
        <p14:creationId xmlns:p14="http://schemas.microsoft.com/office/powerpoint/2010/main" val="2503906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95A1A-E40F-CBE9-4497-974475B2C32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47F44D-CD3C-EF94-8AD9-508F40ED2813}"/>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7B411335-7183-13DB-39EA-411DC8E59C91}"/>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Emerging?</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F0A00CA0-F07F-9D4F-C467-42BE255B9323}"/>
              </a:ext>
            </a:extLst>
          </p:cNvPr>
          <p:cNvSpPr txBox="1"/>
          <p:nvPr/>
        </p:nvSpPr>
        <p:spPr>
          <a:xfrm>
            <a:off x="156852" y="1457451"/>
            <a:ext cx="11878296" cy="2795702"/>
          </a:xfrm>
          <a:prstGeom prst="rect">
            <a:avLst/>
          </a:prstGeom>
          <a:noFill/>
        </p:spPr>
        <p:txBody>
          <a:bodyPr wrap="square" lIns="91440" tIns="45720" rIns="91440" bIns="45720" anchor="t">
            <a:spAutoFit/>
          </a:bodyPr>
          <a:lstStyle/>
          <a:p>
            <a:pPr>
              <a:lnSpc>
                <a:spcPct val="150000"/>
              </a:lnSpc>
            </a:pPr>
            <a:r>
              <a:rPr lang="en-US" sz="3000" dirty="0">
                <a:latin typeface="Aptos" panose="020B0004020202020204" pitchFamily="34" charset="0"/>
              </a:rPr>
              <a:t>Reading through the mission letters for the Commissioner-designates there were a few topics that could be drivers of work or future policies: </a:t>
            </a:r>
          </a:p>
          <a:p>
            <a:pPr marL="457200" indent="-457200">
              <a:lnSpc>
                <a:spcPct val="150000"/>
              </a:lnSpc>
              <a:buFont typeface="Arial" panose="020B0604020202020204" pitchFamily="34" charset="0"/>
              <a:buChar char="•"/>
            </a:pPr>
            <a:r>
              <a:rPr lang="en-US" sz="3000" dirty="0">
                <a:latin typeface="Aptos" panose="020B0004020202020204" pitchFamily="34" charset="0"/>
              </a:rPr>
              <a:t>Nature valuation</a:t>
            </a:r>
          </a:p>
          <a:p>
            <a:pPr marL="457200" indent="-457200">
              <a:lnSpc>
                <a:spcPct val="150000"/>
              </a:lnSpc>
              <a:buFont typeface="Arial" panose="020B0604020202020204" pitchFamily="34" charset="0"/>
              <a:buChar char="•"/>
            </a:pPr>
            <a:r>
              <a:rPr lang="en-US" sz="3000" dirty="0">
                <a:latin typeface="Aptos" panose="020B0004020202020204" pitchFamily="34" charset="0"/>
              </a:rPr>
              <a:t>Water resilience</a:t>
            </a:r>
          </a:p>
        </p:txBody>
      </p:sp>
    </p:spTree>
    <p:extLst>
      <p:ext uri="{BB962C8B-B14F-4D97-AF65-F5344CB8AC3E}">
        <p14:creationId xmlns:p14="http://schemas.microsoft.com/office/powerpoint/2010/main" val="311765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C1918-E145-4B73-B764-CFACE3358912}"/>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4F2886F-0D23-4A51-93CC-0EA01061DBAA}"/>
              </a:ext>
            </a:extLst>
          </p:cNvPr>
          <p:cNvSpPr txBox="1"/>
          <p:nvPr/>
        </p:nvSpPr>
        <p:spPr>
          <a:xfrm>
            <a:off x="-385579" y="306934"/>
            <a:ext cx="7195682"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The € value of Biodiversity</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F536E6C-CFC8-4046-8222-84B822A88377}"/>
              </a:ext>
            </a:extLst>
          </p:cNvPr>
          <p:cNvSpPr txBox="1"/>
          <p:nvPr/>
        </p:nvSpPr>
        <p:spPr>
          <a:xfrm>
            <a:off x="399392" y="1732495"/>
            <a:ext cx="11393215" cy="1754326"/>
          </a:xfrm>
          <a:prstGeom prst="rect">
            <a:avLst/>
          </a:prstGeom>
          <a:noFill/>
        </p:spPr>
        <p:txBody>
          <a:bodyPr wrap="square" lIns="91440" tIns="45720" rIns="91440" bIns="45720" anchor="t">
            <a:spAutoFit/>
          </a:bodyPr>
          <a:lstStyle/>
          <a:p>
            <a:r>
              <a:rPr lang="en-US" sz="3000" b="1" dirty="0">
                <a:latin typeface="Aptos" panose="020B0004020202020204" pitchFamily="34" charset="0"/>
              </a:rPr>
              <a:t>“$44 trillion </a:t>
            </a:r>
            <a:r>
              <a:rPr lang="en-US" sz="3000" dirty="0">
                <a:latin typeface="Aptos" panose="020B0004020202020204" pitchFamily="34" charset="0"/>
              </a:rPr>
              <a:t>of economic value generation – </a:t>
            </a:r>
            <a:r>
              <a:rPr lang="en-US" sz="3000" b="1" dirty="0">
                <a:latin typeface="Aptos" panose="020B0004020202020204" pitchFamily="34" charset="0"/>
              </a:rPr>
              <a:t>over half the world’s total GDP </a:t>
            </a:r>
            <a:r>
              <a:rPr lang="en-US" sz="3000" dirty="0">
                <a:latin typeface="Aptos" panose="020B0004020202020204" pitchFamily="34" charset="0"/>
              </a:rPr>
              <a:t>– is moderately or highly dependent on nature and its services and, as a result, exposed to </a:t>
            </a:r>
            <a:r>
              <a:rPr lang="en-US" sz="3000" b="1" dirty="0">
                <a:latin typeface="Aptos" panose="020B0004020202020204" pitchFamily="34" charset="0"/>
              </a:rPr>
              <a:t>risks</a:t>
            </a:r>
            <a:r>
              <a:rPr lang="en-US" sz="3000" dirty="0">
                <a:latin typeface="Aptos" panose="020B0004020202020204" pitchFamily="34" charset="0"/>
              </a:rPr>
              <a:t> from nature loss”</a:t>
            </a:r>
            <a:endParaRPr lang="en-IE" sz="3000" dirty="0">
              <a:latin typeface="Aptos" panose="020B0004020202020204" pitchFamily="34" charset="0"/>
            </a:endParaRPr>
          </a:p>
          <a:p>
            <a:r>
              <a:rPr lang="en-IE" dirty="0">
                <a:latin typeface="Aptos" panose="020B0004020202020204" pitchFamily="34" charset="0"/>
                <a:hlinkClick r:id="rId3"/>
              </a:rPr>
              <a:t>World Economic Forum report 2020</a:t>
            </a:r>
            <a:endParaRPr lang="en-IE" dirty="0">
              <a:latin typeface="Aptos" panose="020B0004020202020204" pitchFamily="34" charset="0"/>
            </a:endParaRPr>
          </a:p>
        </p:txBody>
      </p:sp>
      <p:pic>
        <p:nvPicPr>
          <p:cNvPr id="3" name="Picture 2">
            <a:extLst>
              <a:ext uri="{FF2B5EF4-FFF2-40B4-BE49-F238E27FC236}">
                <a16:creationId xmlns:a16="http://schemas.microsoft.com/office/drawing/2014/main" id="{54DCED1C-DCB8-5BBE-6C29-2D96B1E7E2EE}"/>
              </a:ext>
            </a:extLst>
          </p:cNvPr>
          <p:cNvPicPr>
            <a:picLocks noChangeAspect="1"/>
          </p:cNvPicPr>
          <p:nvPr/>
        </p:nvPicPr>
        <p:blipFill rotWithShape="1">
          <a:blip r:embed="rId4"/>
          <a:srcRect l="38109" t="22870" r="27443" b="50001"/>
          <a:stretch/>
        </p:blipFill>
        <p:spPr>
          <a:xfrm>
            <a:off x="7594433" y="4003179"/>
            <a:ext cx="3564923" cy="1520733"/>
          </a:xfrm>
          <a:prstGeom prst="rect">
            <a:avLst/>
          </a:prstGeom>
        </p:spPr>
      </p:pic>
    </p:spTree>
    <p:extLst>
      <p:ext uri="{BB962C8B-B14F-4D97-AF65-F5344CB8AC3E}">
        <p14:creationId xmlns:p14="http://schemas.microsoft.com/office/powerpoint/2010/main" val="209396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C1918-E145-4B73-B764-CFACE3358912}"/>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4F2886F-0D23-4A51-93CC-0EA01061DBAA}"/>
              </a:ext>
            </a:extLst>
          </p:cNvPr>
          <p:cNvSpPr txBox="1"/>
          <p:nvPr/>
        </p:nvSpPr>
        <p:spPr>
          <a:xfrm>
            <a:off x="-385579" y="306934"/>
            <a:ext cx="7195682"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The value of Biodiversity</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F536E6C-CFC8-4046-8222-84B822A88377}"/>
              </a:ext>
            </a:extLst>
          </p:cNvPr>
          <p:cNvSpPr txBox="1"/>
          <p:nvPr/>
        </p:nvSpPr>
        <p:spPr>
          <a:xfrm>
            <a:off x="419693" y="1490007"/>
            <a:ext cx="11104639" cy="3877985"/>
          </a:xfrm>
          <a:prstGeom prst="rect">
            <a:avLst/>
          </a:prstGeom>
          <a:noFill/>
        </p:spPr>
        <p:txBody>
          <a:bodyPr wrap="square" lIns="91440" tIns="45720" rIns="91440" bIns="45720" anchor="t">
            <a:spAutoFit/>
          </a:bodyPr>
          <a:lstStyle/>
          <a:p>
            <a:endParaRPr lang="en-US" dirty="0">
              <a:latin typeface="Aptos" panose="020B0004020202020204" pitchFamily="34" charset="0"/>
            </a:endParaRPr>
          </a:p>
          <a:p>
            <a:r>
              <a:rPr lang="en-US" sz="3000" dirty="0">
                <a:latin typeface="Aptos" panose="020B0004020202020204" pitchFamily="34" charset="0"/>
              </a:rPr>
              <a:t>In the euro zone, </a:t>
            </a:r>
            <a:r>
              <a:rPr lang="en-US" sz="5400" b="1" dirty="0">
                <a:latin typeface="Aptos" panose="020B0004020202020204" pitchFamily="34" charset="0"/>
              </a:rPr>
              <a:t>3 million companies </a:t>
            </a:r>
            <a:r>
              <a:rPr lang="en-US" sz="3000" dirty="0">
                <a:latin typeface="Aptos" panose="020B0004020202020204" pitchFamily="34" charset="0"/>
              </a:rPr>
              <a:t>are highly dependent on at least one ecosystem service (</a:t>
            </a:r>
            <a:r>
              <a:rPr lang="en-US" sz="3000" dirty="0">
                <a:latin typeface="Aptos" panose="020B0004020202020204" pitchFamily="34" charset="0"/>
                <a:hlinkClick r:id="rId3"/>
              </a:rPr>
              <a:t>ECB</a:t>
            </a:r>
            <a:r>
              <a:rPr lang="en-US" sz="3000" dirty="0">
                <a:latin typeface="Aptos" panose="020B0004020202020204" pitchFamily="34" charset="0"/>
              </a:rPr>
              <a:t>, 2023). </a:t>
            </a:r>
          </a:p>
          <a:p>
            <a:endParaRPr lang="en-IE" sz="3000" dirty="0">
              <a:latin typeface="Aptos" panose="020B0004020202020204" pitchFamily="34" charset="0"/>
            </a:endParaRPr>
          </a:p>
          <a:p>
            <a:r>
              <a:rPr lang="en-US" sz="3000" dirty="0">
                <a:latin typeface="Aptos" panose="020B0004020202020204" pitchFamily="34" charset="0"/>
              </a:rPr>
              <a:t>In the euro zone, </a:t>
            </a:r>
            <a:r>
              <a:rPr lang="en-US" sz="5400" b="1" dirty="0">
                <a:latin typeface="Aptos" panose="020B0004020202020204" pitchFamily="34" charset="0"/>
              </a:rPr>
              <a:t>75% </a:t>
            </a:r>
            <a:r>
              <a:rPr lang="en-US" sz="3000" dirty="0">
                <a:latin typeface="Aptos" panose="020B0004020202020204" pitchFamily="34" charset="0"/>
              </a:rPr>
              <a:t>of bank loans to companies are granted to those which are highly dependent on at least one ecosystem service. </a:t>
            </a:r>
            <a:endParaRPr lang="en-IE" sz="3000" dirty="0">
              <a:latin typeface="Aptos" panose="020B0004020202020204" pitchFamily="34" charset="0"/>
            </a:endParaRPr>
          </a:p>
        </p:txBody>
      </p:sp>
      <p:sp>
        <p:nvSpPr>
          <p:cNvPr id="7" name="TextBox 6">
            <a:extLst>
              <a:ext uri="{FF2B5EF4-FFF2-40B4-BE49-F238E27FC236}">
                <a16:creationId xmlns:a16="http://schemas.microsoft.com/office/drawing/2014/main" id="{1336D297-B62A-E354-D353-262C2AC92475}"/>
              </a:ext>
            </a:extLst>
          </p:cNvPr>
          <p:cNvSpPr txBox="1"/>
          <p:nvPr/>
        </p:nvSpPr>
        <p:spPr>
          <a:xfrm>
            <a:off x="0" y="6366400"/>
            <a:ext cx="6768646" cy="369332"/>
          </a:xfrm>
          <a:prstGeom prst="rect">
            <a:avLst/>
          </a:prstGeom>
          <a:noFill/>
        </p:spPr>
        <p:txBody>
          <a:bodyPr wrap="square">
            <a:spAutoFit/>
          </a:bodyPr>
          <a:lstStyle/>
          <a:p>
            <a:r>
              <a:rPr lang="en-US" dirty="0">
                <a:latin typeface="Aptos" panose="020B0004020202020204" pitchFamily="34" charset="0"/>
              </a:rPr>
              <a:t>EEA and EIB: 2023 </a:t>
            </a:r>
            <a:r>
              <a:rPr lang="en-US" dirty="0">
                <a:latin typeface="Aptos" panose="020B0004020202020204" pitchFamily="34" charset="0"/>
                <a:hlinkClick r:id="rId4"/>
              </a:rPr>
              <a:t>Unlocking finance and investments in nature</a:t>
            </a:r>
            <a:endParaRPr lang="en-US" dirty="0">
              <a:latin typeface="Aptos" panose="020B0004020202020204" pitchFamily="34" charset="0"/>
            </a:endParaRPr>
          </a:p>
        </p:txBody>
      </p:sp>
    </p:spTree>
    <p:extLst>
      <p:ext uri="{BB962C8B-B14F-4D97-AF65-F5344CB8AC3E}">
        <p14:creationId xmlns:p14="http://schemas.microsoft.com/office/powerpoint/2010/main" val="378888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5CD1-9D2C-2DCA-622A-717FD7D1E2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3204E6-FA38-8E34-50F1-88961A6CCAA0}"/>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D653634-0E2A-7E81-03BE-4BB0B6F2304E}"/>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Emerging?</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BD560111-1DCB-5C09-4877-92D3D8BCB7A5}"/>
              </a:ext>
            </a:extLst>
          </p:cNvPr>
          <p:cNvSpPr txBox="1"/>
          <p:nvPr/>
        </p:nvSpPr>
        <p:spPr>
          <a:xfrm>
            <a:off x="156852" y="1055669"/>
            <a:ext cx="11878296" cy="718210"/>
          </a:xfrm>
          <a:prstGeom prst="rect">
            <a:avLst/>
          </a:prstGeom>
          <a:noFill/>
        </p:spPr>
        <p:txBody>
          <a:bodyPr wrap="square" lIns="91440" tIns="45720" rIns="91440" bIns="45720" anchor="t">
            <a:spAutoFit/>
          </a:bodyPr>
          <a:lstStyle/>
          <a:p>
            <a:pPr>
              <a:lnSpc>
                <a:spcPct val="150000"/>
              </a:lnSpc>
            </a:pPr>
            <a:r>
              <a:rPr lang="en-US" sz="3000" b="1" dirty="0">
                <a:latin typeface="Aptos" panose="020B0004020202020204" pitchFamily="34" charset="0"/>
              </a:rPr>
              <a:t>Water resilience</a:t>
            </a:r>
          </a:p>
        </p:txBody>
      </p:sp>
      <p:pic>
        <p:nvPicPr>
          <p:cNvPr id="3074" name="Picture 2">
            <a:extLst>
              <a:ext uri="{FF2B5EF4-FFF2-40B4-BE49-F238E27FC236}">
                <a16:creationId xmlns:a16="http://schemas.microsoft.com/office/drawing/2014/main" id="{80F02C15-B509-4A2D-147A-20CA138AB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968" y="606876"/>
            <a:ext cx="3722207" cy="5195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888A1B-C553-CF62-DF58-D41173062544}"/>
              </a:ext>
            </a:extLst>
          </p:cNvPr>
          <p:cNvSpPr txBox="1"/>
          <p:nvPr/>
        </p:nvSpPr>
        <p:spPr>
          <a:xfrm>
            <a:off x="156852" y="2207097"/>
            <a:ext cx="6303818" cy="2862322"/>
          </a:xfrm>
          <a:prstGeom prst="rect">
            <a:avLst/>
          </a:prstGeom>
          <a:noFill/>
        </p:spPr>
        <p:txBody>
          <a:bodyPr wrap="square">
            <a:spAutoFit/>
          </a:bodyPr>
          <a:lstStyle/>
          <a:p>
            <a:pPr marL="457200" indent="-457200">
              <a:buFont typeface="Arial" panose="020B0604020202020204" pitchFamily="34" charset="0"/>
              <a:buChar char="•"/>
            </a:pPr>
            <a:r>
              <a:rPr lang="en-US" sz="3000" b="0" i="0" dirty="0">
                <a:effectLst/>
                <a:latin typeface="Aptos" panose="020B0004020202020204" pitchFamily="34" charset="0"/>
              </a:rPr>
              <a:t>Europe's water is under significant p</a:t>
            </a:r>
            <a:r>
              <a:rPr lang="en-US" sz="3000" dirty="0">
                <a:latin typeface="Aptos" panose="020B0004020202020204" pitchFamily="34" charset="0"/>
              </a:rPr>
              <a:t>ressure. </a:t>
            </a:r>
          </a:p>
          <a:p>
            <a:pPr marL="457200" indent="-457200">
              <a:buFont typeface="Arial" panose="020B0604020202020204" pitchFamily="34" charset="0"/>
              <a:buChar char="•"/>
            </a:pPr>
            <a:r>
              <a:rPr lang="en-US" sz="3000" dirty="0">
                <a:latin typeface="Aptos" panose="020B0004020202020204" pitchFamily="34" charset="0"/>
              </a:rPr>
              <a:t>Water stress is already occurring in Europe. </a:t>
            </a:r>
          </a:p>
          <a:p>
            <a:pPr marL="457200" indent="-457200">
              <a:buFont typeface="Arial" panose="020B0604020202020204" pitchFamily="34" charset="0"/>
              <a:buChar char="•"/>
            </a:pPr>
            <a:r>
              <a:rPr lang="en-US" sz="3000" dirty="0">
                <a:latin typeface="Aptos" panose="020B0004020202020204" pitchFamily="34" charset="0"/>
              </a:rPr>
              <a:t>For the WFD there has been little improvement since 2010.</a:t>
            </a:r>
            <a:endParaRPr lang="en-IE" sz="3000" dirty="0">
              <a:latin typeface="Aptos" panose="020B0004020202020204" pitchFamily="34" charset="0"/>
            </a:endParaRPr>
          </a:p>
        </p:txBody>
      </p:sp>
    </p:spTree>
    <p:extLst>
      <p:ext uri="{BB962C8B-B14F-4D97-AF65-F5344CB8AC3E}">
        <p14:creationId xmlns:p14="http://schemas.microsoft.com/office/powerpoint/2010/main" val="230895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C1918-E145-4B73-B764-CFACE3358912}"/>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4F2886F-0D23-4A51-93CC-0EA01061DBAA}"/>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drives policy…facing the Triple Planetary crisis</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F536E6C-CFC8-4046-8222-84B822A88377}"/>
              </a:ext>
            </a:extLst>
          </p:cNvPr>
          <p:cNvSpPr txBox="1"/>
          <p:nvPr/>
        </p:nvSpPr>
        <p:spPr>
          <a:xfrm>
            <a:off x="0" y="842783"/>
            <a:ext cx="11878296" cy="1661993"/>
          </a:xfrm>
          <a:prstGeom prst="rect">
            <a:avLst/>
          </a:prstGeom>
          <a:noFill/>
        </p:spPr>
        <p:txBody>
          <a:bodyPr wrap="square" lIns="91440" tIns="45720" rIns="91440" bIns="45720" anchor="t">
            <a:spAutoFit/>
          </a:bodyPr>
          <a:lstStyle/>
          <a:p>
            <a:r>
              <a:rPr lang="en-US" sz="3000" dirty="0">
                <a:latin typeface="Aptos" panose="020B0004020202020204" pitchFamily="34" charset="0"/>
              </a:rPr>
              <a:t>We are confronting an unprecedented "triple planetary crisis." These interconnected threats endanger us all &amp; demand immediate action</a:t>
            </a:r>
            <a:r>
              <a:rPr lang="en-US" sz="2400" dirty="0">
                <a:latin typeface="Aptos" panose="020B0004020202020204" pitchFamily="34" charset="0"/>
              </a:rPr>
              <a:t>.</a:t>
            </a:r>
            <a:endParaRPr lang="en-IE" sz="2400" dirty="0">
              <a:latin typeface="Aptos" panose="020B0004020202020204" pitchFamily="34" charset="0"/>
            </a:endParaRPr>
          </a:p>
          <a:p>
            <a:endParaRPr lang="en-IE" sz="2400" dirty="0">
              <a:latin typeface="Aptos" panose="020B0004020202020204" pitchFamily="34" charset="0"/>
            </a:endParaRPr>
          </a:p>
          <a:p>
            <a:endParaRPr lang="en-IE" dirty="0">
              <a:latin typeface="Century Gothic"/>
            </a:endParaRPr>
          </a:p>
        </p:txBody>
      </p:sp>
      <p:sp>
        <p:nvSpPr>
          <p:cNvPr id="17" name="Freeform: Shape 16">
            <a:extLst>
              <a:ext uri="{FF2B5EF4-FFF2-40B4-BE49-F238E27FC236}">
                <a16:creationId xmlns:a16="http://schemas.microsoft.com/office/drawing/2014/main" id="{E2967891-F6F5-CEF3-A049-68C55C445EDD}"/>
              </a:ext>
            </a:extLst>
          </p:cNvPr>
          <p:cNvSpPr/>
          <p:nvPr/>
        </p:nvSpPr>
        <p:spPr>
          <a:xfrm>
            <a:off x="7341899" y="3818525"/>
            <a:ext cx="4064000" cy="1016000"/>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IE" sz="3200" b="1" kern="1200" dirty="0">
                <a:latin typeface="Aptos" panose="020B0004020202020204" pitchFamily="34" charset="0"/>
              </a:rPr>
              <a:t>Triple </a:t>
            </a:r>
            <a:r>
              <a:rPr lang="en-IE" sz="3200" b="1" dirty="0">
                <a:latin typeface="Aptos" panose="020B0004020202020204" pitchFamily="34" charset="0"/>
              </a:rPr>
              <a:t>P</a:t>
            </a:r>
            <a:r>
              <a:rPr lang="en-IE" sz="3200" b="1" kern="1200" dirty="0">
                <a:latin typeface="Aptos" panose="020B0004020202020204" pitchFamily="34" charset="0"/>
              </a:rPr>
              <a:t>lanetary </a:t>
            </a:r>
            <a:r>
              <a:rPr lang="en-IE" sz="3200" b="1" dirty="0">
                <a:latin typeface="Aptos" panose="020B0004020202020204" pitchFamily="34" charset="0"/>
              </a:rPr>
              <a:t>C</a:t>
            </a:r>
            <a:r>
              <a:rPr lang="en-IE" sz="3200" b="1" kern="1200" dirty="0">
                <a:latin typeface="Aptos" panose="020B0004020202020204" pitchFamily="34" charset="0"/>
              </a:rPr>
              <a:t>risis</a:t>
            </a:r>
          </a:p>
        </p:txBody>
      </p:sp>
      <p:grpSp>
        <p:nvGrpSpPr>
          <p:cNvPr id="2" name="Group 1">
            <a:extLst>
              <a:ext uri="{FF2B5EF4-FFF2-40B4-BE49-F238E27FC236}">
                <a16:creationId xmlns:a16="http://schemas.microsoft.com/office/drawing/2014/main" id="{5B10D213-419A-E521-BBC1-F805E668F66A}"/>
              </a:ext>
            </a:extLst>
          </p:cNvPr>
          <p:cNvGrpSpPr/>
          <p:nvPr/>
        </p:nvGrpSpPr>
        <p:grpSpPr>
          <a:xfrm>
            <a:off x="1645756" y="1909901"/>
            <a:ext cx="5873592" cy="4894600"/>
            <a:chOff x="1080148" y="2013555"/>
            <a:chExt cx="5912258" cy="4926821"/>
          </a:xfrm>
        </p:grpSpPr>
        <p:grpSp>
          <p:nvGrpSpPr>
            <p:cNvPr id="25" name="Group 24">
              <a:extLst>
                <a:ext uri="{FF2B5EF4-FFF2-40B4-BE49-F238E27FC236}">
                  <a16:creationId xmlns:a16="http://schemas.microsoft.com/office/drawing/2014/main" id="{F031A24E-0E06-EACE-D064-A10FDF31F7F1}"/>
                </a:ext>
              </a:extLst>
            </p:cNvPr>
            <p:cNvGrpSpPr/>
            <p:nvPr/>
          </p:nvGrpSpPr>
          <p:grpSpPr>
            <a:xfrm>
              <a:off x="1080148" y="2013555"/>
              <a:ext cx="5252775" cy="4926821"/>
              <a:chOff x="3923354" y="1550374"/>
              <a:chExt cx="3610038" cy="3386022"/>
            </a:xfrm>
          </p:grpSpPr>
          <p:sp>
            <p:nvSpPr>
              <p:cNvPr id="18" name="Freeform: Shape 17">
                <a:extLst>
                  <a:ext uri="{FF2B5EF4-FFF2-40B4-BE49-F238E27FC236}">
                    <a16:creationId xmlns:a16="http://schemas.microsoft.com/office/drawing/2014/main" id="{BD7E2EBE-18AF-D5DE-A2C2-02EA6F9F956C}"/>
                  </a:ext>
                </a:extLst>
              </p:cNvPr>
              <p:cNvSpPr/>
              <p:nvPr/>
            </p:nvSpPr>
            <p:spPr>
              <a:xfrm>
                <a:off x="5106343" y="3219909"/>
                <a:ext cx="1716487" cy="1716487"/>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775" tIns="244775" rIns="244775" bIns="244775" numCol="1" spcCol="1270" anchor="ctr" anchorCtr="0">
                <a:noAutofit/>
              </a:bodyPr>
              <a:lstStyle/>
              <a:p>
                <a:pPr marL="0" lvl="0" indent="0" algn="ctr" defTabSz="755650">
                  <a:lnSpc>
                    <a:spcPct val="90000"/>
                  </a:lnSpc>
                  <a:spcBef>
                    <a:spcPct val="0"/>
                  </a:spcBef>
                  <a:spcAft>
                    <a:spcPct val="35000"/>
                  </a:spcAft>
                  <a:buNone/>
                </a:pPr>
                <a:r>
                  <a:rPr lang="en-IE" sz="1700" b="1" kern="1200" dirty="0">
                    <a:solidFill>
                      <a:schemeClr val="tx1"/>
                    </a:solidFill>
                    <a:latin typeface="Aptos" panose="020B0004020202020204" pitchFamily="34" charset="0"/>
                  </a:rPr>
                  <a:t>Biodiversity loss</a:t>
                </a:r>
              </a:p>
            </p:txBody>
          </p:sp>
          <p:sp>
            <p:nvSpPr>
              <p:cNvPr id="19" name="Freeform: Shape 18">
                <a:extLst>
                  <a:ext uri="{FF2B5EF4-FFF2-40B4-BE49-F238E27FC236}">
                    <a16:creationId xmlns:a16="http://schemas.microsoft.com/office/drawing/2014/main" id="{00EFCEEC-5211-6F24-080F-562E37386D17}"/>
                  </a:ext>
                </a:extLst>
              </p:cNvPr>
              <p:cNvSpPr/>
              <p:nvPr/>
            </p:nvSpPr>
            <p:spPr>
              <a:xfrm>
                <a:off x="3923354" y="2076572"/>
                <a:ext cx="1616483"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chemeClr val="accent3">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045" tIns="246045" rIns="246045" bIns="246045"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chemeClr val="tx1"/>
                    </a:solidFill>
                    <a:latin typeface="Aptos" panose="020B0004020202020204" pitchFamily="34" charset="0"/>
                  </a:rPr>
                  <a:t>Pollution</a:t>
                </a:r>
              </a:p>
            </p:txBody>
          </p:sp>
          <p:sp>
            <p:nvSpPr>
              <p:cNvPr id="20" name="Freeform: Shape 19">
                <a:extLst>
                  <a:ext uri="{FF2B5EF4-FFF2-40B4-BE49-F238E27FC236}">
                    <a16:creationId xmlns:a16="http://schemas.microsoft.com/office/drawing/2014/main" id="{0BCA8A5B-19E9-1C7A-778E-F3E51A23B97F}"/>
                  </a:ext>
                </a:extLst>
              </p:cNvPr>
              <p:cNvSpPr/>
              <p:nvPr/>
            </p:nvSpPr>
            <p:spPr>
              <a:xfrm>
                <a:off x="5916910" y="1550374"/>
                <a:ext cx="1616482" cy="1688905"/>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045" tIns="246045" rIns="246045" bIns="246045" numCol="1" spcCol="1270" anchor="ctr" anchorCtr="0">
                <a:noAutofit/>
              </a:bodyPr>
              <a:lstStyle/>
              <a:p>
                <a:pPr marL="0" lvl="0" indent="0" algn="ctr" defTabSz="800100">
                  <a:lnSpc>
                    <a:spcPct val="90000"/>
                  </a:lnSpc>
                  <a:spcBef>
                    <a:spcPct val="0"/>
                  </a:spcBef>
                  <a:spcAft>
                    <a:spcPct val="35000"/>
                  </a:spcAft>
                  <a:buNone/>
                </a:pPr>
                <a:r>
                  <a:rPr lang="en-IE" b="1" kern="1200" dirty="0">
                    <a:solidFill>
                      <a:schemeClr val="tx1"/>
                    </a:solidFill>
                    <a:latin typeface="Aptos" panose="020B0004020202020204" pitchFamily="34" charset="0"/>
                  </a:rPr>
                  <a:t>Climate change</a:t>
                </a:r>
              </a:p>
            </p:txBody>
          </p:sp>
        </p:grpSp>
        <p:cxnSp>
          <p:nvCxnSpPr>
            <p:cNvPr id="23" name="Straight Arrow Connector 22">
              <a:extLst>
                <a:ext uri="{FF2B5EF4-FFF2-40B4-BE49-F238E27FC236}">
                  <a16:creationId xmlns:a16="http://schemas.microsoft.com/office/drawing/2014/main" id="{E249ED52-D8A1-9C9E-ABD1-C9E84EACF224}"/>
                </a:ext>
              </a:extLst>
            </p:cNvPr>
            <p:cNvCxnSpPr>
              <a:cxnSpLocks/>
            </p:cNvCxnSpPr>
            <p:nvPr/>
          </p:nvCxnSpPr>
          <p:spPr>
            <a:xfrm rot="16200000">
              <a:off x="6622042" y="4072444"/>
              <a:ext cx="0" cy="74072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7D0B13C-90B0-2A83-E9C7-33BFF83F4DEB}"/>
                </a:ext>
              </a:extLst>
            </p:cNvPr>
            <p:cNvSpPr txBox="1"/>
            <p:nvPr/>
          </p:nvSpPr>
          <p:spPr>
            <a:xfrm>
              <a:off x="4220484" y="4165111"/>
              <a:ext cx="346585" cy="461665"/>
            </a:xfrm>
            <a:prstGeom prst="rect">
              <a:avLst/>
            </a:prstGeom>
            <a:noFill/>
          </p:spPr>
          <p:txBody>
            <a:bodyPr wrap="square">
              <a:spAutoFit/>
            </a:bodyPr>
            <a:lstStyle/>
            <a:p>
              <a:r>
                <a:rPr lang="en-IE" sz="2400" b="1" dirty="0">
                  <a:latin typeface="Aptos" panose="020B0004020202020204" pitchFamily="34" charset="0"/>
                </a:rPr>
                <a:t>+</a:t>
              </a:r>
              <a:endParaRPr lang="en-IE" sz="2400" b="1" dirty="0"/>
            </a:p>
          </p:txBody>
        </p:sp>
        <p:sp>
          <p:nvSpPr>
            <p:cNvPr id="33" name="TextBox 32">
              <a:extLst>
                <a:ext uri="{FF2B5EF4-FFF2-40B4-BE49-F238E27FC236}">
                  <a16:creationId xmlns:a16="http://schemas.microsoft.com/office/drawing/2014/main" id="{5A0E686F-A16C-CC6D-2672-2F5E578F5A43}"/>
                </a:ext>
              </a:extLst>
            </p:cNvPr>
            <p:cNvSpPr txBox="1"/>
            <p:nvPr/>
          </p:nvSpPr>
          <p:spPr>
            <a:xfrm>
              <a:off x="3218821" y="3011442"/>
              <a:ext cx="593558" cy="461665"/>
            </a:xfrm>
            <a:prstGeom prst="rect">
              <a:avLst/>
            </a:prstGeom>
            <a:noFill/>
          </p:spPr>
          <p:txBody>
            <a:bodyPr wrap="square">
              <a:spAutoFit/>
            </a:bodyPr>
            <a:lstStyle/>
            <a:p>
              <a:r>
                <a:rPr lang="en-IE" sz="2400" b="1" dirty="0">
                  <a:latin typeface="Aptos" panose="020B0004020202020204" pitchFamily="34" charset="0"/>
                </a:rPr>
                <a:t>+</a:t>
              </a:r>
              <a:endParaRPr lang="en-IE" sz="2400" b="1" dirty="0"/>
            </a:p>
          </p:txBody>
        </p:sp>
        <p:sp>
          <p:nvSpPr>
            <p:cNvPr id="34" name="TextBox 33">
              <a:extLst>
                <a:ext uri="{FF2B5EF4-FFF2-40B4-BE49-F238E27FC236}">
                  <a16:creationId xmlns:a16="http://schemas.microsoft.com/office/drawing/2014/main" id="{EF2B367B-0225-8708-FEA8-6A4660FC3E5B}"/>
                </a:ext>
              </a:extLst>
            </p:cNvPr>
            <p:cNvSpPr txBox="1"/>
            <p:nvPr/>
          </p:nvSpPr>
          <p:spPr>
            <a:xfrm>
              <a:off x="3169015" y="4299792"/>
              <a:ext cx="346585" cy="461665"/>
            </a:xfrm>
            <a:prstGeom prst="rect">
              <a:avLst/>
            </a:prstGeom>
            <a:noFill/>
          </p:spPr>
          <p:txBody>
            <a:bodyPr wrap="square">
              <a:spAutoFit/>
            </a:bodyPr>
            <a:lstStyle/>
            <a:p>
              <a:r>
                <a:rPr lang="en-IE" sz="2400" b="1" dirty="0">
                  <a:latin typeface="Aptos" panose="020B0004020202020204" pitchFamily="34" charset="0"/>
                </a:rPr>
                <a:t>+</a:t>
              </a:r>
              <a:endParaRPr lang="en-IE" sz="2400" b="1" dirty="0"/>
            </a:p>
          </p:txBody>
        </p:sp>
        <p:sp>
          <p:nvSpPr>
            <p:cNvPr id="35" name="TextBox 34">
              <a:extLst>
                <a:ext uri="{FF2B5EF4-FFF2-40B4-BE49-F238E27FC236}">
                  <a16:creationId xmlns:a16="http://schemas.microsoft.com/office/drawing/2014/main" id="{49B07304-1EEC-F09A-881E-AF81F26A32EF}"/>
                </a:ext>
              </a:extLst>
            </p:cNvPr>
            <p:cNvSpPr txBox="1"/>
            <p:nvPr/>
          </p:nvSpPr>
          <p:spPr>
            <a:xfrm>
              <a:off x="3515165" y="3838127"/>
              <a:ext cx="346585" cy="461665"/>
            </a:xfrm>
            <a:prstGeom prst="rect">
              <a:avLst/>
            </a:prstGeom>
            <a:noFill/>
          </p:spPr>
          <p:txBody>
            <a:bodyPr wrap="square">
              <a:spAutoFit/>
            </a:bodyPr>
            <a:lstStyle/>
            <a:p>
              <a:r>
                <a:rPr lang="en-IE" sz="2400" b="1" dirty="0">
                  <a:latin typeface="Aptos" panose="020B0004020202020204" pitchFamily="34" charset="0"/>
                </a:rPr>
                <a:t>+</a:t>
              </a:r>
              <a:endParaRPr lang="en-IE" sz="2400" b="1" dirty="0"/>
            </a:p>
          </p:txBody>
        </p:sp>
      </p:grpSp>
    </p:spTree>
    <p:extLst>
      <p:ext uri="{BB962C8B-B14F-4D97-AF65-F5344CB8AC3E}">
        <p14:creationId xmlns:p14="http://schemas.microsoft.com/office/powerpoint/2010/main" val="3879078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B1C25D-A1F4-4FB2-BF05-785520020F57}"/>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Content Placeholder 2">
            <a:extLst>
              <a:ext uri="{FF2B5EF4-FFF2-40B4-BE49-F238E27FC236}">
                <a16:creationId xmlns:a16="http://schemas.microsoft.com/office/drawing/2014/main" id="{796BE3A8-9236-4481-9FBD-FFB8FEAF2F2E}"/>
              </a:ext>
            </a:extLst>
          </p:cNvPr>
          <p:cNvSpPr txBox="1">
            <a:spLocks/>
          </p:cNvSpPr>
          <p:nvPr/>
        </p:nvSpPr>
        <p:spPr>
          <a:xfrm>
            <a:off x="279400" y="1842293"/>
            <a:ext cx="11245850" cy="3759200"/>
          </a:xfrm>
          <a:prstGeom prst="rect">
            <a:avLst/>
          </a:prstGeom>
        </p:spPr>
        <p:txBody>
          <a:bodyPr/>
          <a:lst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0" indent="0">
              <a:buFont typeface="Arial" pitchFamily="34" charset="0"/>
              <a:buNone/>
            </a:pPr>
            <a:r>
              <a:rPr lang="en-GB" sz="2400" dirty="0">
                <a:latin typeface="Century Gothic" panose="020B0502020202020204" pitchFamily="34" charset="0"/>
                <a:ea typeface="Roboto" panose="02000000000000000000" pitchFamily="2" charset="0"/>
              </a:rPr>
              <a:t>Contact:</a:t>
            </a:r>
          </a:p>
          <a:p>
            <a:pPr marL="0" indent="0">
              <a:buFont typeface="Arial" pitchFamily="34" charset="0"/>
              <a:buNone/>
            </a:pPr>
            <a:endParaRPr lang="en-GB" sz="2400" dirty="0">
              <a:latin typeface="Century Gothic" panose="020B0502020202020204" pitchFamily="34" charset="0"/>
              <a:ea typeface="Roboto" panose="02000000000000000000" pitchFamily="2" charset="0"/>
            </a:endParaRPr>
          </a:p>
          <a:p>
            <a:pPr marL="0" indent="0">
              <a:buFont typeface="Arial" pitchFamily="34" charset="0"/>
              <a:buNone/>
            </a:pPr>
            <a:r>
              <a:rPr lang="en-GB" sz="1800" dirty="0">
                <a:latin typeface="Century Gothic" panose="020B0502020202020204" pitchFamily="34" charset="0"/>
                <a:ea typeface="Roboto" panose="02000000000000000000" pitchFamily="2" charset="0"/>
              </a:rPr>
              <a:t>Dr Brian MacSharry, </a:t>
            </a:r>
          </a:p>
          <a:p>
            <a:pPr marL="0" indent="0">
              <a:buFont typeface="Arial" pitchFamily="34" charset="0"/>
              <a:buNone/>
            </a:pPr>
            <a:r>
              <a:rPr lang="en-GB" sz="1800" b="1" dirty="0">
                <a:latin typeface="Century Gothic" panose="020B0502020202020204" pitchFamily="34" charset="0"/>
                <a:ea typeface="Roboto" panose="02000000000000000000" pitchFamily="2" charset="0"/>
              </a:rPr>
              <a:t>Head of Group, Biodiversity and Nature</a:t>
            </a:r>
          </a:p>
          <a:p>
            <a:pPr marL="0" indent="0">
              <a:buFont typeface="Arial" pitchFamily="34" charset="0"/>
              <a:buNone/>
            </a:pPr>
            <a:r>
              <a:rPr lang="en-GB" sz="1800" b="1" dirty="0">
                <a:latin typeface="Century Gothic" panose="020B0502020202020204" pitchFamily="34" charset="0"/>
                <a:ea typeface="Roboto" panose="02000000000000000000" pitchFamily="2" charset="0"/>
              </a:rPr>
              <a:t>European Environment Agency</a:t>
            </a:r>
          </a:p>
          <a:p>
            <a:pPr marL="0" indent="0">
              <a:buFont typeface="Arial" pitchFamily="34" charset="0"/>
              <a:buNone/>
            </a:pPr>
            <a:r>
              <a:rPr lang="en-GB" sz="1800" dirty="0">
                <a:latin typeface="Century Gothic" panose="020B0502020202020204" pitchFamily="34" charset="0"/>
                <a:ea typeface="Roboto" panose="02000000000000000000" pitchFamily="2" charset="0"/>
                <a:hlinkClick r:id="rId3"/>
              </a:rPr>
              <a:t>Brian.macsharry@eea.europa.eu</a:t>
            </a:r>
            <a:endParaRPr lang="en-GB" sz="1800" dirty="0">
              <a:latin typeface="Century Gothic" panose="020B0502020202020204" pitchFamily="34" charset="0"/>
              <a:ea typeface="Roboto" panose="02000000000000000000" pitchFamily="2" charset="0"/>
            </a:endParaRPr>
          </a:p>
          <a:p>
            <a:pPr marL="0" indent="0">
              <a:buFont typeface="Arial" pitchFamily="34" charset="0"/>
              <a:buNone/>
            </a:pPr>
            <a:endParaRPr lang="en-GB" sz="1800" dirty="0">
              <a:latin typeface="Century Gothic" panose="020B0502020202020204" pitchFamily="34" charset="0"/>
              <a:ea typeface="Roboto" panose="02000000000000000000" pitchFamily="2" charset="0"/>
            </a:endParaRPr>
          </a:p>
          <a:p>
            <a:pPr marL="0" indent="0">
              <a:buFont typeface="Arial" pitchFamily="34" charset="0"/>
              <a:buNone/>
            </a:pPr>
            <a:endParaRPr lang="en-GB" sz="1800" dirty="0">
              <a:latin typeface="Century Gothic" panose="020B0502020202020204" pitchFamily="34" charset="0"/>
              <a:ea typeface="Roboto" panose="02000000000000000000" pitchFamily="2" charset="0"/>
            </a:endParaRPr>
          </a:p>
          <a:p>
            <a:pPr marL="0" indent="0">
              <a:buFont typeface="Arial" pitchFamily="34" charset="0"/>
              <a:buNone/>
            </a:pPr>
            <a:endParaRPr lang="en-GB" sz="2400" dirty="0">
              <a:latin typeface="Century Gothic" panose="020B0502020202020204" pitchFamily="34" charset="0"/>
              <a:ea typeface="Roboto" panose="02000000000000000000" pitchFamily="2" charset="0"/>
            </a:endParaRPr>
          </a:p>
          <a:p>
            <a:pPr marL="0" indent="0">
              <a:buFont typeface="Arial" pitchFamily="34" charset="0"/>
              <a:buNone/>
            </a:pPr>
            <a:endParaRPr lang="en-GB" sz="2400" dirty="0">
              <a:latin typeface="Century Gothic" panose="020B0502020202020204" pitchFamily="34" charset="0"/>
              <a:ea typeface="Roboto" panose="02000000000000000000" pitchFamily="2" charset="0"/>
            </a:endParaRPr>
          </a:p>
          <a:p>
            <a:pPr marL="0" indent="0">
              <a:buFont typeface="Arial" pitchFamily="34" charset="0"/>
              <a:buNone/>
            </a:pPr>
            <a:endParaRPr lang="en-GB" sz="2400" dirty="0">
              <a:latin typeface="Century Gothic" panose="020B0502020202020204" pitchFamily="34" charset="0"/>
              <a:ea typeface="Roboto" panose="02000000000000000000" pitchFamily="2" charset="0"/>
            </a:endParaRPr>
          </a:p>
          <a:p>
            <a:pPr marL="0" indent="0">
              <a:buFont typeface="Arial" pitchFamily="34" charset="0"/>
              <a:buNone/>
            </a:pPr>
            <a:endParaRPr lang="en-GB" sz="2400" dirty="0">
              <a:latin typeface="Century Gothic" panose="020B0502020202020204" pitchFamily="34" charset="0"/>
              <a:ea typeface="Roboto" panose="02000000000000000000" pitchFamily="2" charset="0"/>
            </a:endParaRPr>
          </a:p>
        </p:txBody>
      </p:sp>
      <p:pic>
        <p:nvPicPr>
          <p:cNvPr id="2" name="Picture 2" descr="One Year of the Biodiversity Stripes | Finding Nature">
            <a:extLst>
              <a:ext uri="{FF2B5EF4-FFF2-40B4-BE49-F238E27FC236}">
                <a16:creationId xmlns:a16="http://schemas.microsoft.com/office/drawing/2014/main" id="{2FE3258D-7C5B-2FEF-7BDE-2E57BD3E7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1710980"/>
            <a:ext cx="5555536" cy="3111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8CAEC5-FC86-3673-0196-02C533F71AE0}"/>
              </a:ext>
            </a:extLst>
          </p:cNvPr>
          <p:cNvSpPr txBox="1"/>
          <p:nvPr/>
        </p:nvSpPr>
        <p:spPr>
          <a:xfrm>
            <a:off x="5819775" y="5239375"/>
            <a:ext cx="3481644" cy="830997"/>
          </a:xfrm>
          <a:prstGeom prst="rect">
            <a:avLst/>
          </a:prstGeom>
          <a:noFill/>
        </p:spPr>
        <p:txBody>
          <a:bodyPr wrap="square">
            <a:spAutoFit/>
          </a:bodyPr>
          <a:lstStyle/>
          <a:p>
            <a:r>
              <a:rPr lang="en-IE" sz="1200" dirty="0">
                <a:latin typeface="Century Gothic" panose="020B0502020202020204" pitchFamily="34" charset="0"/>
              </a:rPr>
              <a:t>Source: </a:t>
            </a:r>
          </a:p>
          <a:p>
            <a:r>
              <a:rPr lang="en-IE" sz="1200" dirty="0">
                <a:latin typeface="Century Gothic" panose="020B0502020202020204" pitchFamily="34" charset="0"/>
                <a:hlinkClick r:id="rId5"/>
              </a:rPr>
              <a:t>Ed Hawkins, University of Reading</a:t>
            </a:r>
            <a:endParaRPr lang="en-IE" sz="1200" dirty="0">
              <a:latin typeface="Century Gothic" panose="020B0502020202020204" pitchFamily="34" charset="0"/>
            </a:endParaRPr>
          </a:p>
          <a:p>
            <a:r>
              <a:rPr lang="en-IE" sz="1200" dirty="0">
                <a:latin typeface="Century Gothic" panose="020B0502020202020204" pitchFamily="34" charset="0"/>
                <a:hlinkClick r:id="rId6"/>
              </a:rPr>
              <a:t>Miles Richardson, University of Derby</a:t>
            </a:r>
            <a:endParaRPr lang="en-IE" sz="1200" dirty="0">
              <a:latin typeface="Century Gothic" panose="020B0502020202020204" pitchFamily="34" charset="0"/>
            </a:endParaRPr>
          </a:p>
          <a:p>
            <a:r>
              <a:rPr lang="en-IE" sz="1200" dirty="0">
                <a:latin typeface="Century Gothic" panose="020B0502020202020204" pitchFamily="34" charset="0"/>
              </a:rPr>
              <a:t> </a:t>
            </a:r>
            <a:endParaRPr lang="en-DK" sz="1200" dirty="0"/>
          </a:p>
        </p:txBody>
      </p:sp>
      <p:sp>
        <p:nvSpPr>
          <p:cNvPr id="7" name="TextBox 6">
            <a:extLst>
              <a:ext uri="{FF2B5EF4-FFF2-40B4-BE49-F238E27FC236}">
                <a16:creationId xmlns:a16="http://schemas.microsoft.com/office/drawing/2014/main" id="{D93EAD68-3C26-7D2F-1C0F-8785DFB8DB28}"/>
              </a:ext>
            </a:extLst>
          </p:cNvPr>
          <p:cNvSpPr txBox="1"/>
          <p:nvPr/>
        </p:nvSpPr>
        <p:spPr>
          <a:xfrm>
            <a:off x="5724525" y="1342551"/>
            <a:ext cx="6096000" cy="369332"/>
          </a:xfrm>
          <a:prstGeom prst="rect">
            <a:avLst/>
          </a:prstGeom>
          <a:noFill/>
        </p:spPr>
        <p:txBody>
          <a:bodyPr wrap="square">
            <a:spAutoFit/>
          </a:bodyPr>
          <a:lstStyle/>
          <a:p>
            <a:r>
              <a:rPr lang="en-GB" sz="1800" dirty="0">
                <a:latin typeface="Century Gothic" panose="020B0502020202020204" pitchFamily="34" charset="0"/>
                <a:ea typeface="Roboto" panose="02000000000000000000" pitchFamily="2" charset="0"/>
              </a:rPr>
              <a:t>Increasing average temperatures 	</a:t>
            </a:r>
            <a:endParaRPr lang="en-IE" dirty="0"/>
          </a:p>
        </p:txBody>
      </p:sp>
      <p:sp>
        <p:nvSpPr>
          <p:cNvPr id="8" name="TextBox 7">
            <a:extLst>
              <a:ext uri="{FF2B5EF4-FFF2-40B4-BE49-F238E27FC236}">
                <a16:creationId xmlns:a16="http://schemas.microsoft.com/office/drawing/2014/main" id="{29EC73E7-E6D7-A599-68A0-061865C509C0}"/>
              </a:ext>
            </a:extLst>
          </p:cNvPr>
          <p:cNvSpPr txBox="1"/>
          <p:nvPr/>
        </p:nvSpPr>
        <p:spPr>
          <a:xfrm>
            <a:off x="5724525" y="4835743"/>
            <a:ext cx="6096000" cy="369332"/>
          </a:xfrm>
          <a:prstGeom prst="rect">
            <a:avLst/>
          </a:prstGeom>
          <a:noFill/>
        </p:spPr>
        <p:txBody>
          <a:bodyPr wrap="square">
            <a:spAutoFit/>
          </a:bodyPr>
          <a:lstStyle/>
          <a:p>
            <a:r>
              <a:rPr lang="en-GB" sz="1800" dirty="0">
                <a:latin typeface="Century Gothic" panose="020B0502020202020204" pitchFamily="34" charset="0"/>
                <a:ea typeface="Roboto" panose="02000000000000000000" pitchFamily="2" charset="0"/>
              </a:rPr>
              <a:t>Decreasing biodiversity	</a:t>
            </a:r>
            <a:endParaRPr lang="en-IE" dirty="0"/>
          </a:p>
        </p:txBody>
      </p:sp>
    </p:spTree>
    <p:extLst>
      <p:ext uri="{BB962C8B-B14F-4D97-AF65-F5344CB8AC3E}">
        <p14:creationId xmlns:p14="http://schemas.microsoft.com/office/powerpoint/2010/main" val="1103624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A856-69E4-46A9-3F2A-020E99AB42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30AC01-6BA2-E774-1076-4B4F3A32D29F}"/>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CD27BFAD-F3FF-4B24-88E7-3C00A1BFCF4A}"/>
              </a:ext>
            </a:extLst>
          </p:cNvPr>
          <p:cNvSpPr txBox="1"/>
          <p:nvPr/>
        </p:nvSpPr>
        <p:spPr>
          <a:xfrm>
            <a:off x="-383947" y="0"/>
            <a:ext cx="10876299"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Building on some key pillars</a:t>
            </a:r>
            <a:endParaRPr lang="en-DK" sz="2800" b="1" dirty="0">
              <a:latin typeface="Century Gothic" panose="020B0502020202020204" pitchFamily="34" charset="0"/>
            </a:endParaRPr>
          </a:p>
        </p:txBody>
      </p:sp>
      <p:sp>
        <p:nvSpPr>
          <p:cNvPr id="9" name="Rectangle 4">
            <a:extLst>
              <a:ext uri="{FF2B5EF4-FFF2-40B4-BE49-F238E27FC236}">
                <a16:creationId xmlns:a16="http://schemas.microsoft.com/office/drawing/2014/main" id="{7930D9A0-9AF2-5710-9C6C-B18465EDEBDB}"/>
              </a:ext>
            </a:extLst>
          </p:cNvPr>
          <p:cNvSpPr>
            <a:spLocks noChangeArrowheads="1"/>
          </p:cNvSpPr>
          <p:nvPr/>
        </p:nvSpPr>
        <p:spPr bwMode="auto">
          <a:xfrm>
            <a:off x="374072" y="1305341"/>
            <a:ext cx="1095894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Char char="•"/>
              <a:tabLst/>
            </a:pPr>
            <a:r>
              <a:rPr lang="en-US" altLang="en-US" sz="3000" b="1" dirty="0">
                <a:latin typeface="Aptos" panose="020B0004020202020204" pitchFamily="34" charset="0"/>
              </a:rPr>
              <a:t>European Green Deal </a:t>
            </a:r>
            <a:r>
              <a:rPr lang="en-US" altLang="en-US" sz="3000" dirty="0">
                <a:latin typeface="Aptos" panose="020B0004020202020204" pitchFamily="34" charset="0"/>
              </a:rPr>
              <a:t>(2019): Europe’s overarching strategy to become climate-neutral by 2050.</a:t>
            </a:r>
          </a:p>
          <a:p>
            <a:pPr lvl="1" eaLnBrk="0" fontAlgn="base" hangingPunct="0">
              <a:spcBef>
                <a:spcPct val="0"/>
              </a:spcBef>
              <a:spcAft>
                <a:spcPct val="0"/>
              </a:spcAft>
              <a:buFontTx/>
              <a:buChar char="•"/>
            </a:pPr>
            <a:r>
              <a:rPr lang="en-US" altLang="en-US" sz="3000" dirty="0">
                <a:latin typeface="Aptos" panose="020B0004020202020204" pitchFamily="34" charset="0"/>
              </a:rPr>
              <a:t>Key pillars: Climate action, clean energy, biodiversity protection, pollution reduction.</a:t>
            </a:r>
          </a:p>
          <a:p>
            <a:pPr marL="0" marR="0" lvl="0" indent="0" algn="l" defTabSz="914400" rtl="0" eaLnBrk="0" fontAlgn="base" latinLnBrk="0" hangingPunct="0">
              <a:spcBef>
                <a:spcPct val="0"/>
              </a:spcBef>
              <a:spcAft>
                <a:spcPct val="0"/>
              </a:spcAft>
              <a:buClrTx/>
              <a:buSzTx/>
              <a:buFontTx/>
              <a:buChar char="•"/>
              <a:tabLst/>
            </a:pPr>
            <a:r>
              <a:rPr lang="en-US" altLang="en-US" sz="3000" b="1" dirty="0">
                <a:latin typeface="Aptos" panose="020B0004020202020204" pitchFamily="34" charset="0"/>
              </a:rPr>
              <a:t>Fit for 55 Package </a:t>
            </a:r>
            <a:r>
              <a:rPr lang="en-US" altLang="en-US" sz="3000" dirty="0">
                <a:latin typeface="Aptos" panose="020B0004020202020204" pitchFamily="34" charset="0"/>
              </a:rPr>
              <a:t>(2021): A set of proposals aiming for a 55% reduction in greenhouse gas emissions by 2030 compared to 1990 levels.</a:t>
            </a:r>
          </a:p>
          <a:p>
            <a:pPr marL="0" marR="0" lvl="0" indent="0" algn="l" defTabSz="914400" rtl="0" eaLnBrk="0" fontAlgn="base" latinLnBrk="0" hangingPunct="0">
              <a:spcBef>
                <a:spcPct val="0"/>
              </a:spcBef>
              <a:spcAft>
                <a:spcPct val="0"/>
              </a:spcAft>
              <a:buClrTx/>
              <a:buSzTx/>
              <a:buFontTx/>
              <a:buChar char="•"/>
              <a:tabLst/>
            </a:pPr>
            <a:r>
              <a:rPr lang="en-US" altLang="en-US" sz="3000" b="1" dirty="0">
                <a:latin typeface="Aptos" panose="020B0004020202020204" pitchFamily="34" charset="0"/>
              </a:rPr>
              <a:t>Biodiversity Strategy 2030</a:t>
            </a:r>
            <a:r>
              <a:rPr lang="en-US" altLang="en-US" sz="3000" dirty="0">
                <a:latin typeface="Aptos" panose="020B0004020202020204" pitchFamily="34" charset="0"/>
              </a:rPr>
              <a:t>: Target to protect 30% of EU land and sea areas and restore degraded ecosystems</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19263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5C1918-E145-4B73-B764-CFACE3358912}"/>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4F2886F-0D23-4A51-93CC-0EA01061DBAA}"/>
              </a:ext>
            </a:extLst>
          </p:cNvPr>
          <p:cNvSpPr txBox="1"/>
          <p:nvPr/>
        </p:nvSpPr>
        <p:spPr>
          <a:xfrm>
            <a:off x="-402996" y="177483"/>
            <a:ext cx="12269648"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Kunming Montreal Global Biodiversity Framework </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F536E6C-CFC8-4046-8222-84B822A88377}"/>
              </a:ext>
            </a:extLst>
          </p:cNvPr>
          <p:cNvSpPr txBox="1"/>
          <p:nvPr/>
        </p:nvSpPr>
        <p:spPr>
          <a:xfrm>
            <a:off x="0" y="878186"/>
            <a:ext cx="12073180" cy="1410707"/>
          </a:xfrm>
          <a:prstGeom prst="rect">
            <a:avLst/>
          </a:prstGeom>
          <a:noFill/>
        </p:spPr>
        <p:txBody>
          <a:bodyPr wrap="square" lIns="91440" tIns="45720" rIns="91440" bIns="45720" anchor="t">
            <a:spAutoFit/>
          </a:bodyPr>
          <a:lstStyle/>
          <a:p>
            <a:pPr>
              <a:lnSpc>
                <a:spcPct val="150000"/>
              </a:lnSpc>
            </a:pPr>
            <a:r>
              <a:rPr lang="en-US" sz="3000" dirty="0">
                <a:latin typeface="Aptos" panose="020B0004020202020204" pitchFamily="34" charset="0"/>
              </a:rPr>
              <a:t>There are 23 targets to the Global Biodiversity Plan, two very related to what we are talking about.</a:t>
            </a:r>
            <a:r>
              <a:rPr lang="en-US" dirty="0">
                <a:latin typeface="Century Gothic"/>
              </a:rPr>
              <a:t> </a:t>
            </a:r>
          </a:p>
        </p:txBody>
      </p:sp>
      <p:pic>
        <p:nvPicPr>
          <p:cNvPr id="3" name="Picture 2">
            <a:extLst>
              <a:ext uri="{FF2B5EF4-FFF2-40B4-BE49-F238E27FC236}">
                <a16:creationId xmlns:a16="http://schemas.microsoft.com/office/drawing/2014/main" id="{66A06A01-2540-41BD-8115-8900A7D78D73}"/>
              </a:ext>
            </a:extLst>
          </p:cNvPr>
          <p:cNvPicPr>
            <a:picLocks noChangeAspect="1"/>
          </p:cNvPicPr>
          <p:nvPr/>
        </p:nvPicPr>
        <p:blipFill>
          <a:blip r:embed="rId3"/>
          <a:srcRect l="27387" t="15240" r="29432" b="17166"/>
          <a:stretch/>
        </p:blipFill>
        <p:spPr>
          <a:xfrm>
            <a:off x="332508" y="2144526"/>
            <a:ext cx="5264729" cy="4378037"/>
          </a:xfrm>
          <a:prstGeom prst="rect">
            <a:avLst/>
          </a:prstGeom>
        </p:spPr>
      </p:pic>
      <p:pic>
        <p:nvPicPr>
          <p:cNvPr id="7" name="Picture 6">
            <a:extLst>
              <a:ext uri="{FF2B5EF4-FFF2-40B4-BE49-F238E27FC236}">
                <a16:creationId xmlns:a16="http://schemas.microsoft.com/office/drawing/2014/main" id="{563DCA45-DF63-F59B-395D-A11E1BCAB3F3}"/>
              </a:ext>
            </a:extLst>
          </p:cNvPr>
          <p:cNvPicPr>
            <a:picLocks noChangeAspect="1"/>
          </p:cNvPicPr>
          <p:nvPr/>
        </p:nvPicPr>
        <p:blipFill>
          <a:blip r:embed="rId4"/>
          <a:srcRect l="27273" t="10617" r="27386" b="25294"/>
          <a:stretch/>
        </p:blipFill>
        <p:spPr>
          <a:xfrm>
            <a:off x="6096000" y="2529503"/>
            <a:ext cx="5527965" cy="4151014"/>
          </a:xfrm>
          <a:prstGeom prst="rect">
            <a:avLst/>
          </a:prstGeom>
        </p:spPr>
      </p:pic>
    </p:spTree>
    <p:extLst>
      <p:ext uri="{BB962C8B-B14F-4D97-AF65-F5344CB8AC3E}">
        <p14:creationId xmlns:p14="http://schemas.microsoft.com/office/powerpoint/2010/main" val="191758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84591-13AB-8383-6748-7650B7B6F5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398313-08CF-939F-C91C-5CA85CA33B94}"/>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EE9ECF04-721B-ED29-75C9-1E6AEF7152E8}"/>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drives policy…new Commission</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F2AB8F85-B2CC-68F1-987B-BB87855EBEAC}"/>
              </a:ext>
            </a:extLst>
          </p:cNvPr>
          <p:cNvSpPr txBox="1"/>
          <p:nvPr/>
        </p:nvSpPr>
        <p:spPr>
          <a:xfrm>
            <a:off x="156852" y="1937292"/>
            <a:ext cx="11878296" cy="1754326"/>
          </a:xfrm>
          <a:prstGeom prst="rect">
            <a:avLst/>
          </a:prstGeom>
          <a:noFill/>
        </p:spPr>
        <p:txBody>
          <a:bodyPr wrap="square" lIns="91440" tIns="45720" rIns="91440" bIns="45720" anchor="t">
            <a:spAutoFit/>
          </a:bodyPr>
          <a:lstStyle/>
          <a:p>
            <a:r>
              <a:rPr lang="en-IE" sz="3000" dirty="0">
                <a:latin typeface="Aptos" panose="020B0004020202020204" pitchFamily="34" charset="0"/>
              </a:rPr>
              <a:t>While the new Commission is still to be established the presentations by President von der Leyen and the different mission letters give an indication as to what may become priorities:</a:t>
            </a:r>
            <a:endParaRPr lang="en-IE" sz="2400" dirty="0">
              <a:latin typeface="Aptos" panose="020B0004020202020204" pitchFamily="34" charset="0"/>
            </a:endParaRPr>
          </a:p>
          <a:p>
            <a:endParaRPr lang="en-IE" dirty="0">
              <a:latin typeface="Century Gothic"/>
            </a:endParaRPr>
          </a:p>
        </p:txBody>
      </p:sp>
    </p:spTree>
    <p:extLst>
      <p:ext uri="{BB962C8B-B14F-4D97-AF65-F5344CB8AC3E}">
        <p14:creationId xmlns:p14="http://schemas.microsoft.com/office/powerpoint/2010/main" val="190188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57A8D-F544-6193-24FC-3776D9D6B3C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F39D1E-7111-1F96-1AF5-A4475055D017}"/>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7B4C032-89B1-9FAA-1B9D-A5F38DCC847B}"/>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drives policy…new Commission</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BFFC8B4-BB9A-B994-6902-0C07AAD6FBEB}"/>
              </a:ext>
            </a:extLst>
          </p:cNvPr>
          <p:cNvSpPr txBox="1"/>
          <p:nvPr/>
        </p:nvSpPr>
        <p:spPr>
          <a:xfrm>
            <a:off x="156852" y="1490008"/>
            <a:ext cx="11878296" cy="3026534"/>
          </a:xfrm>
          <a:prstGeom prst="rect">
            <a:avLst/>
          </a:prstGeom>
          <a:noFill/>
        </p:spPr>
        <p:txBody>
          <a:bodyPr wrap="square" lIns="91440" tIns="45720" rIns="91440" bIns="45720" anchor="t">
            <a:spAutoFit/>
          </a:bodyPr>
          <a:lstStyle/>
          <a:p>
            <a:r>
              <a:rPr lang="en-IE" sz="3000" b="1" dirty="0">
                <a:latin typeface="Aptos" panose="020B0004020202020204" pitchFamily="34" charset="0"/>
              </a:rPr>
              <a:t>Agriculture and Food: </a:t>
            </a:r>
            <a:r>
              <a:rPr lang="en-IE" sz="3000" dirty="0">
                <a:latin typeface="Aptos" panose="020B0004020202020204" pitchFamily="34" charset="0"/>
              </a:rPr>
              <a:t>Commissioner-designate Hansen</a:t>
            </a:r>
          </a:p>
          <a:p>
            <a:endParaRPr lang="en-IE" sz="3000" dirty="0">
              <a:latin typeface="Aptos" panose="020B0004020202020204" pitchFamily="34" charset="0"/>
            </a:endParaRPr>
          </a:p>
          <a:p>
            <a:pPr>
              <a:lnSpc>
                <a:spcPct val="150000"/>
              </a:lnSpc>
            </a:pPr>
            <a:r>
              <a:rPr lang="en-IE" sz="3000" dirty="0">
                <a:latin typeface="Aptos" panose="020B0004020202020204" pitchFamily="34" charset="0"/>
              </a:rPr>
              <a:t>competitiveness, resilience, sustainability, Vision for Agriculture and Food, incentives for ecosystem services, organic farming, Water resilience, enlargement</a:t>
            </a:r>
          </a:p>
        </p:txBody>
      </p:sp>
    </p:spTree>
    <p:extLst>
      <p:ext uri="{BB962C8B-B14F-4D97-AF65-F5344CB8AC3E}">
        <p14:creationId xmlns:p14="http://schemas.microsoft.com/office/powerpoint/2010/main" val="110480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57D88-DD88-4101-FD5D-3CDDF8467F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4889DB-8B02-3AF8-532E-00952984CDD1}"/>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22D0518F-381D-3821-9A28-38CE787972D8}"/>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drives policy…new Commission</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785337F7-FB60-1AD3-BD80-721C0878FF98}"/>
              </a:ext>
            </a:extLst>
          </p:cNvPr>
          <p:cNvSpPr txBox="1"/>
          <p:nvPr/>
        </p:nvSpPr>
        <p:spPr>
          <a:xfrm>
            <a:off x="156852" y="1701765"/>
            <a:ext cx="11878296" cy="2769989"/>
          </a:xfrm>
          <a:prstGeom prst="rect">
            <a:avLst/>
          </a:prstGeom>
          <a:noFill/>
        </p:spPr>
        <p:txBody>
          <a:bodyPr wrap="square" lIns="91440" tIns="45720" rIns="91440" bIns="45720" anchor="t">
            <a:spAutoFit/>
          </a:bodyPr>
          <a:lstStyle/>
          <a:p>
            <a:r>
              <a:rPr lang="en-IE" sz="3000" b="1" dirty="0">
                <a:latin typeface="Aptos" panose="020B0004020202020204" pitchFamily="34" charset="0"/>
              </a:rPr>
              <a:t>Fisheries and Oceans: </a:t>
            </a:r>
            <a:r>
              <a:rPr lang="en-IE" sz="3000" dirty="0">
                <a:latin typeface="Aptos" panose="020B0004020202020204" pitchFamily="34" charset="0"/>
              </a:rPr>
              <a:t>Commissioner-designate Kadis</a:t>
            </a:r>
          </a:p>
          <a:p>
            <a:endParaRPr lang="en-IE" sz="3000" dirty="0">
              <a:latin typeface="Aptos" panose="020B0004020202020204" pitchFamily="34" charset="0"/>
            </a:endParaRPr>
          </a:p>
          <a:p>
            <a:pPr>
              <a:lnSpc>
                <a:spcPct val="150000"/>
              </a:lnSpc>
            </a:pPr>
            <a:r>
              <a:rPr lang="en-IE" sz="3000" dirty="0">
                <a:latin typeface="Aptos" panose="020B0004020202020204" pitchFamily="34" charset="0"/>
              </a:rPr>
              <a:t>Common Fisheries Policy, vision for the fisheries sector, maritime spatial planning, Blue Carbon, BBNJ, </a:t>
            </a:r>
            <a:endParaRPr lang="en-IE" sz="2400" dirty="0">
              <a:latin typeface="Aptos" panose="020B0004020202020204" pitchFamily="34" charset="0"/>
            </a:endParaRPr>
          </a:p>
          <a:p>
            <a:endParaRPr lang="en-IE" sz="2400" dirty="0">
              <a:latin typeface="Aptos" panose="020B0004020202020204" pitchFamily="34" charset="0"/>
            </a:endParaRPr>
          </a:p>
        </p:txBody>
      </p:sp>
    </p:spTree>
    <p:extLst>
      <p:ext uri="{BB962C8B-B14F-4D97-AF65-F5344CB8AC3E}">
        <p14:creationId xmlns:p14="http://schemas.microsoft.com/office/powerpoint/2010/main" val="178049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9FC5C-805F-A4FA-7489-19DE96F10E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2F0A02-D8F3-AB86-8BAB-6BE6DFBFB51E}"/>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84FAE970-9613-B040-1548-AE7AF6073575}"/>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drives policy…new Commission</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45B89A86-57BE-91C9-34A6-5AF48189FC62}"/>
              </a:ext>
            </a:extLst>
          </p:cNvPr>
          <p:cNvSpPr txBox="1"/>
          <p:nvPr/>
        </p:nvSpPr>
        <p:spPr>
          <a:xfrm>
            <a:off x="0" y="842783"/>
            <a:ext cx="11878296" cy="3831818"/>
          </a:xfrm>
          <a:prstGeom prst="rect">
            <a:avLst/>
          </a:prstGeom>
          <a:noFill/>
        </p:spPr>
        <p:txBody>
          <a:bodyPr wrap="square" lIns="91440" tIns="45720" rIns="91440" bIns="45720" anchor="t">
            <a:spAutoFit/>
          </a:bodyPr>
          <a:lstStyle/>
          <a:p>
            <a:r>
              <a:rPr lang="en-IE" sz="3000" b="1" dirty="0">
                <a:latin typeface="Aptos" panose="020B0004020202020204" pitchFamily="34" charset="0"/>
              </a:rPr>
              <a:t>Environment, Water Resilience and a Competitive Circular Economy: </a:t>
            </a:r>
            <a:r>
              <a:rPr lang="en-IE" sz="3000" dirty="0">
                <a:latin typeface="Aptos" panose="020B0004020202020204" pitchFamily="34" charset="0"/>
              </a:rPr>
              <a:t>Commissioner-designate </a:t>
            </a:r>
            <a:r>
              <a:rPr lang="en-IE" sz="3000" dirty="0" err="1">
                <a:latin typeface="Aptos" panose="020B0004020202020204" pitchFamily="34" charset="0"/>
              </a:rPr>
              <a:t>Roswall</a:t>
            </a:r>
            <a:endParaRPr lang="en-IE" sz="3000" dirty="0">
              <a:latin typeface="Aptos" panose="020B0004020202020204" pitchFamily="34" charset="0"/>
            </a:endParaRPr>
          </a:p>
          <a:p>
            <a:endParaRPr lang="en-IE" sz="3000" dirty="0">
              <a:latin typeface="Aptos" panose="020B0004020202020204" pitchFamily="34" charset="0"/>
            </a:endParaRPr>
          </a:p>
          <a:p>
            <a:pPr>
              <a:lnSpc>
                <a:spcPct val="150000"/>
              </a:lnSpc>
            </a:pPr>
            <a:r>
              <a:rPr lang="en-IE" sz="3000" dirty="0">
                <a:latin typeface="Aptos" panose="020B0004020202020204" pitchFamily="34" charset="0"/>
              </a:rPr>
              <a:t>Improve Europe's natural capital, competitiveness, protect our natural world, boost our circular economy, bioeconomy, implementation, nature credits, Water resilience, GBF, Climate, Agriculture</a:t>
            </a:r>
          </a:p>
          <a:p>
            <a:endParaRPr lang="en-IE" dirty="0">
              <a:latin typeface="Century Gothic"/>
            </a:endParaRPr>
          </a:p>
        </p:txBody>
      </p:sp>
    </p:spTree>
    <p:extLst>
      <p:ext uri="{BB962C8B-B14F-4D97-AF65-F5344CB8AC3E}">
        <p14:creationId xmlns:p14="http://schemas.microsoft.com/office/powerpoint/2010/main" val="207901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014E3-CD92-A0AC-6DCF-C4842EBB1C2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0E453AD-3328-AC36-7A93-20C9B301C6E7}"/>
              </a:ext>
            </a:extLst>
          </p:cNvPr>
          <p:cNvSpPr/>
          <p:nvPr/>
        </p:nvSpPr>
        <p:spPr>
          <a:xfrm>
            <a:off x="0" y="0"/>
            <a:ext cx="12192000" cy="87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TextBox 5">
            <a:extLst>
              <a:ext uri="{FF2B5EF4-FFF2-40B4-BE49-F238E27FC236}">
                <a16:creationId xmlns:a16="http://schemas.microsoft.com/office/drawing/2014/main" id="{B1DA3B56-E5FE-1B13-E16B-B9142BE60C90}"/>
              </a:ext>
            </a:extLst>
          </p:cNvPr>
          <p:cNvSpPr txBox="1"/>
          <p:nvPr/>
        </p:nvSpPr>
        <p:spPr>
          <a:xfrm>
            <a:off x="-422046" y="177483"/>
            <a:ext cx="10842396" cy="523220"/>
          </a:xfrm>
          <a:prstGeom prst="rect">
            <a:avLst/>
          </a:prstGeom>
          <a:noFill/>
        </p:spPr>
        <p:txBody>
          <a:bodyPr wrap="square">
            <a:spAutoFit/>
          </a:bodyPr>
          <a:lstStyle/>
          <a:p>
            <a:pPr lvl="1">
              <a:buSzPts val="1000"/>
              <a:tabLst>
                <a:tab pos="914400" algn="l"/>
              </a:tabLst>
            </a:pPr>
            <a:r>
              <a:rPr lang="en-US" sz="2800" b="1" dirty="0">
                <a:latin typeface="Century Gothic" panose="020B0502020202020204" pitchFamily="34" charset="0"/>
              </a:rPr>
              <a:t>What drives policy…new Commission</a:t>
            </a:r>
            <a:endParaRPr lang="en-DK" sz="2800" b="1" dirty="0">
              <a:latin typeface="Century Gothic" panose="020B0502020202020204" pitchFamily="34" charset="0"/>
            </a:endParaRPr>
          </a:p>
        </p:txBody>
      </p:sp>
      <p:sp>
        <p:nvSpPr>
          <p:cNvPr id="8" name="TextBox 7">
            <a:extLst>
              <a:ext uri="{FF2B5EF4-FFF2-40B4-BE49-F238E27FC236}">
                <a16:creationId xmlns:a16="http://schemas.microsoft.com/office/drawing/2014/main" id="{CF26928C-FAC3-3AE6-AA4D-6145E7ED18E6}"/>
              </a:ext>
            </a:extLst>
          </p:cNvPr>
          <p:cNvSpPr txBox="1"/>
          <p:nvPr/>
        </p:nvSpPr>
        <p:spPr>
          <a:xfrm>
            <a:off x="156852" y="1618637"/>
            <a:ext cx="11878296" cy="2677656"/>
          </a:xfrm>
          <a:prstGeom prst="rect">
            <a:avLst/>
          </a:prstGeom>
          <a:noFill/>
        </p:spPr>
        <p:txBody>
          <a:bodyPr wrap="square" lIns="91440" tIns="45720" rIns="91440" bIns="45720" anchor="t">
            <a:spAutoFit/>
          </a:bodyPr>
          <a:lstStyle/>
          <a:p>
            <a:r>
              <a:rPr lang="en-IE" sz="3000" b="1" dirty="0">
                <a:latin typeface="Aptos" panose="020B0004020202020204" pitchFamily="34" charset="0"/>
              </a:rPr>
              <a:t>Climate Action : </a:t>
            </a:r>
            <a:r>
              <a:rPr lang="en-IE" sz="3000" dirty="0">
                <a:latin typeface="Aptos" panose="020B0004020202020204" pitchFamily="34" charset="0"/>
              </a:rPr>
              <a:t>Commissioner-designate Hoekstra</a:t>
            </a:r>
          </a:p>
          <a:p>
            <a:endParaRPr lang="en-IE" sz="3000" dirty="0">
              <a:latin typeface="Aptos" panose="020B0004020202020204" pitchFamily="34" charset="0"/>
            </a:endParaRPr>
          </a:p>
          <a:p>
            <a:pPr>
              <a:lnSpc>
                <a:spcPct val="150000"/>
              </a:lnSpc>
            </a:pPr>
            <a:r>
              <a:rPr lang="en-IE" sz="3000" dirty="0">
                <a:latin typeface="Aptos" panose="020B0004020202020204" pitchFamily="34" charset="0"/>
              </a:rPr>
              <a:t>Climate Law, Climate Action, 2040 Climate Targets, implementation, emission reduction, 	</a:t>
            </a:r>
            <a:endParaRPr lang="en-IE" sz="2400" dirty="0">
              <a:latin typeface="Aptos" panose="020B0004020202020204" pitchFamily="34" charset="0"/>
            </a:endParaRPr>
          </a:p>
          <a:p>
            <a:endParaRPr lang="en-IE" dirty="0">
              <a:latin typeface="Century Gothic"/>
            </a:endParaRPr>
          </a:p>
        </p:txBody>
      </p:sp>
    </p:spTree>
    <p:extLst>
      <p:ext uri="{BB962C8B-B14F-4D97-AF65-F5344CB8AC3E}">
        <p14:creationId xmlns:p14="http://schemas.microsoft.com/office/powerpoint/2010/main" val="3264176325"/>
      </p:ext>
    </p:extLst>
  </p:cSld>
  <p:clrMapOvr>
    <a:masterClrMapping/>
  </p:clrMapOvr>
</p:sld>
</file>

<file path=ppt/theme/theme1.xml><?xml version="1.0" encoding="utf-8"?>
<a:theme xmlns:a="http://schemas.openxmlformats.org/drawingml/2006/main" name="1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3.xml><?xml version="1.0" encoding="utf-8"?>
<a:theme xmlns:a="http://schemas.openxmlformats.org/drawingml/2006/main" name="18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F9F298-BAF6-4F20-8DB2-279772030BF7}" vid="{3204A006-DE6B-4B9A-B317-D33D766255EE}"/>
    </a:ext>
  </a:extLst>
</a:theme>
</file>

<file path=ppt/theme/theme4.xml><?xml version="1.0" encoding="utf-8"?>
<a:theme xmlns:a="http://schemas.openxmlformats.org/drawingml/2006/main" name="1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5.xml><?xml version="1.0" encoding="utf-8"?>
<a:theme xmlns:a="http://schemas.openxmlformats.org/drawingml/2006/main" name="19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1BBD41ADAF7442B55484DBA00C38AE" ma:contentTypeVersion="13" ma:contentTypeDescription="Create a new document." ma:contentTypeScope="" ma:versionID="d0bfb839c849aa77e1a20bff769a04e3">
  <xsd:schema xmlns:xsd="http://www.w3.org/2001/XMLSchema" xmlns:xs="http://www.w3.org/2001/XMLSchema" xmlns:p="http://schemas.microsoft.com/office/2006/metadata/properties" xmlns:ns3="1fa7b5c9-b25a-46fc-b67e-8d8f8e1dde02" xmlns:ns4="5d927107-32a8-421d-a1c6-9f9dcd01fc52" targetNamespace="http://schemas.microsoft.com/office/2006/metadata/properties" ma:root="true" ma:fieldsID="520d54ce64bd756faab962b27e8c075a" ns3:_="" ns4:_="">
    <xsd:import namespace="1fa7b5c9-b25a-46fc-b67e-8d8f8e1dde02"/>
    <xsd:import namespace="5d927107-32a8-421d-a1c6-9f9dcd01fc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a7b5c9-b25a-46fc-b67e-8d8f8e1dde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27107-32a8-421d-a1c6-9f9dcd01fc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d927107-32a8-421d-a1c6-9f9dcd01fc52">
      <UserInfo>
        <DisplayName/>
        <AccountId xsi:nil="true"/>
        <AccountType/>
      </UserInfo>
    </SharedWithUsers>
  </documentManagement>
</p:properties>
</file>

<file path=customXml/itemProps1.xml><?xml version="1.0" encoding="utf-8"?>
<ds:datastoreItem xmlns:ds="http://schemas.openxmlformats.org/officeDocument/2006/customXml" ds:itemID="{3945643C-3E73-4D55-95CF-5F79DEDCD305}">
  <ds:schemaRefs>
    <ds:schemaRef ds:uri="1fa7b5c9-b25a-46fc-b67e-8d8f8e1dde02"/>
    <ds:schemaRef ds:uri="5d927107-32a8-421d-a1c6-9f9dcd01fc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A27186-7C05-4F63-8A4B-95C34C863F92}">
  <ds:schemaRefs>
    <ds:schemaRef ds:uri="http://schemas.microsoft.com/sharepoint/v3/contenttype/forms"/>
  </ds:schemaRefs>
</ds:datastoreItem>
</file>

<file path=customXml/itemProps3.xml><?xml version="1.0" encoding="utf-8"?>
<ds:datastoreItem xmlns:ds="http://schemas.openxmlformats.org/officeDocument/2006/customXml" ds:itemID="{849254BE-CA19-4B8B-94D9-6BB929235364}">
  <ds:schemaRefs>
    <ds:schemaRef ds:uri="5d927107-32a8-421d-a1c6-9f9dcd01fc52"/>
    <ds:schemaRef ds:uri="http://purl.org/dc/elements/1.1/"/>
    <ds:schemaRef ds:uri="http://schemas.openxmlformats.org/package/2006/metadata/core-properties"/>
    <ds:schemaRef ds:uri="1fa7b5c9-b25a-46fc-b67e-8d8f8e1dde02"/>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11016</TotalTime>
  <Words>1481</Words>
  <Application>Microsoft Office PowerPoint</Application>
  <PresentationFormat>Widescreen</PresentationFormat>
  <Paragraphs>166</Paragraphs>
  <Slides>20</Slides>
  <Notes>20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Aptos</vt:lpstr>
      <vt:lpstr>Arial</vt:lpstr>
      <vt:lpstr>Calibri</vt:lpstr>
      <vt:lpstr>Century Gothic</vt:lpstr>
      <vt:lpstr>Open Sans</vt:lpstr>
      <vt:lpstr>1_Cover</vt:lpstr>
      <vt:lpstr>16_Sections</vt:lpstr>
      <vt:lpstr>18_Sections</vt:lpstr>
      <vt:lpstr>17_Sections</vt:lpstr>
      <vt:lpstr>19_Sections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Reker</dc:creator>
  <cp:lastModifiedBy>Brian MacSharry</cp:lastModifiedBy>
  <cp:revision>8</cp:revision>
  <cp:lastPrinted>2019-06-03T08:15:30Z</cp:lastPrinted>
  <dcterms:created xsi:type="dcterms:W3CDTF">2015-10-20T11:41:27Z</dcterms:created>
  <dcterms:modified xsi:type="dcterms:W3CDTF">2024-10-16T22:55:31Z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0x010100C61BBD41ADAF7442B55484DBA00C38AE</vt:lpwstr>
  </property>
  <property fmtid="{D5CDD505-2E9C-101B-9397-08002B2CF9AE}" pid="3" name="ComplianceAssetId">
    <vt:lpwstr/>
  </property>
</Properties>
</file>